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layout3.xml" ContentType="application/vnd.openxmlformats-officedocument.drawingml.diagramLayout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notesSlides/notesSlide21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diagrams/layout6.xml" ContentType="application/vnd.openxmlformats-officedocument.drawingml.diagramLayout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diagrams/layout4.xml" ContentType="application/vnd.openxmlformats-officedocument.drawingml.diagramLayout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5.xml" ContentType="application/vnd.openxmlformats-officedocument.drawingml.diagramData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514" r:id="rId3"/>
    <p:sldId id="484" r:id="rId4"/>
    <p:sldId id="479" r:id="rId5"/>
    <p:sldId id="511" r:id="rId6"/>
    <p:sldId id="512" r:id="rId7"/>
    <p:sldId id="485" r:id="rId8"/>
    <p:sldId id="481" r:id="rId9"/>
    <p:sldId id="482" r:id="rId10"/>
    <p:sldId id="513" r:id="rId11"/>
    <p:sldId id="450" r:id="rId12"/>
    <p:sldId id="486" r:id="rId13"/>
    <p:sldId id="494" r:id="rId14"/>
    <p:sldId id="508" r:id="rId15"/>
    <p:sldId id="493" r:id="rId16"/>
    <p:sldId id="495" r:id="rId17"/>
    <p:sldId id="446" r:id="rId18"/>
    <p:sldId id="489" r:id="rId19"/>
    <p:sldId id="516" r:id="rId20"/>
    <p:sldId id="510" r:id="rId21"/>
    <p:sldId id="517" r:id="rId22"/>
    <p:sldId id="519" r:id="rId23"/>
    <p:sldId id="520" r:id="rId24"/>
    <p:sldId id="521" r:id="rId25"/>
    <p:sldId id="522" r:id="rId26"/>
    <p:sldId id="497" r:id="rId27"/>
    <p:sldId id="499" r:id="rId28"/>
    <p:sldId id="523" r:id="rId29"/>
    <p:sldId id="507" r:id="rId30"/>
    <p:sldId id="525" r:id="rId31"/>
    <p:sldId id="480" r:id="rId32"/>
    <p:sldId id="524" r:id="rId3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00099"/>
    <a:srgbClr val="F2FDF7"/>
    <a:srgbClr val="FCEE21"/>
    <a:srgbClr val="22B573"/>
    <a:srgbClr val="191919"/>
    <a:srgbClr val="FBB03B"/>
    <a:srgbClr val="FF0080"/>
    <a:srgbClr val="29ABE2"/>
    <a:srgbClr val="EC784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1724" autoAdjust="0"/>
    <p:restoredTop sz="91756" autoAdjust="0"/>
  </p:normalViewPr>
  <p:slideViewPr>
    <p:cSldViewPr snapToObjects="1">
      <p:cViewPr>
        <p:scale>
          <a:sx n="66" d="100"/>
          <a:sy n="66" d="100"/>
        </p:scale>
        <p:origin x="-1662" y="-120"/>
      </p:cViewPr>
      <p:guideLst>
        <p:guide orient="horz"/>
        <p:guide orient="horz" pos="192"/>
        <p:guide orient="horz" pos="96"/>
        <p:guide/>
        <p:guide pos="48"/>
        <p:guide pos="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693F89-3B12-4992-80D2-44C5C5114235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4DFE9C64-DCA8-4161-B69D-098F61ACCBFF}" type="pres">
      <dgm:prSet presAssocID="{95693F89-3B12-4992-80D2-44C5C511423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7ED95A63-76E1-49D0-A976-8DEC29953DD7}" type="presOf" srcId="{95693F89-3B12-4992-80D2-44C5C5114235}" destId="{4DFE9C64-DCA8-4161-B69D-098F61ACCBFF}" srcOrd="0" destOrd="0" presId="urn:microsoft.com/office/officeart/2005/8/layout/vList2"/>
  </dgm:cxnLst>
  <dgm:bg>
    <a:noFill/>
  </dgm:bg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5693F89-3B12-4992-80D2-44C5C5114235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4DFE9C64-DCA8-4161-B69D-098F61ACCBFF}" type="pres">
      <dgm:prSet presAssocID="{95693F89-3B12-4992-80D2-44C5C511423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B29E0ACC-1EEF-4122-945D-245160A1B48C}" type="presOf" srcId="{95693F89-3B12-4992-80D2-44C5C5114235}" destId="{4DFE9C64-DCA8-4161-B69D-098F61ACCBFF}" srcOrd="0" destOrd="0" presId="urn:microsoft.com/office/officeart/2005/8/layout/vList2"/>
  </dgm:cxnLst>
  <dgm:bg>
    <a:noFill/>
  </dgm:bg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BAF537B-2779-4285-BFA2-2F11335C5799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4DDB6AF-A1B2-4024-8962-9FE112F46ED8}">
      <dgm:prSet phldrT="[Текст]" custT="1"/>
      <dgm:spPr>
        <a:solidFill>
          <a:srgbClr val="29ABE2"/>
        </a:solidFill>
        <a:ln>
          <a:solidFill>
            <a:srgbClr val="F2FDF7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F2FDF7"/>
              </a:solidFill>
              <a:latin typeface="Myriad Pro" pitchFamily="34" charset="0"/>
            </a:rPr>
            <a:t>Акция </a:t>
          </a:r>
          <a:r>
            <a:rPr lang="ru-RU" sz="1600" b="1" dirty="0" smtClean="0">
              <a:solidFill>
                <a:srgbClr val="F2FDF7"/>
              </a:solidFill>
              <a:latin typeface="Myriad Pro" pitchFamily="34" charset="0"/>
            </a:rPr>
            <a:t>«Мы </a:t>
          </a:r>
          <a:r>
            <a:rPr lang="ru-RU" sz="1600" b="1" dirty="0" smtClean="0">
              <a:solidFill>
                <a:srgbClr val="F2FDF7"/>
              </a:solidFill>
              <a:latin typeface="Myriad Pro" pitchFamily="34" charset="0"/>
            </a:rPr>
            <a:t>- односельчане</a:t>
          </a:r>
          <a:r>
            <a:rPr lang="ru-RU" sz="1600" b="1" dirty="0" smtClean="0">
              <a:solidFill>
                <a:srgbClr val="F2FDF7"/>
              </a:solidFill>
              <a:latin typeface="Myriad Pro" pitchFamily="34" charset="0"/>
            </a:rPr>
            <a:t>»</a:t>
          </a:r>
          <a:endParaRPr lang="ru-RU" sz="1600" b="1" dirty="0">
            <a:solidFill>
              <a:srgbClr val="F2FDF7"/>
            </a:solidFill>
            <a:latin typeface="Myriad Pro" pitchFamily="34" charset="0"/>
          </a:endParaRPr>
        </a:p>
      </dgm:t>
    </dgm:pt>
    <dgm:pt modelId="{A31C1242-2E8F-46B8-B91A-1418D21ABD24}" type="parTrans" cxnId="{0A72487E-D2D7-4DE5-B2B4-3EFFD82843DD}">
      <dgm:prSet/>
      <dgm:spPr/>
      <dgm:t>
        <a:bodyPr/>
        <a:lstStyle/>
        <a:p>
          <a:endParaRPr lang="ru-RU" b="0">
            <a:solidFill>
              <a:srgbClr val="F2FDF7"/>
            </a:solidFill>
            <a:latin typeface="Myriad Pro" pitchFamily="34" charset="0"/>
          </a:endParaRPr>
        </a:p>
      </dgm:t>
    </dgm:pt>
    <dgm:pt modelId="{2B36C5AF-9B4C-4175-872D-9B25C0775346}" type="sibTrans" cxnId="{0A72487E-D2D7-4DE5-B2B4-3EFFD82843DD}">
      <dgm:prSet/>
      <dgm:spPr/>
      <dgm:t>
        <a:bodyPr/>
        <a:lstStyle/>
        <a:p>
          <a:endParaRPr lang="ru-RU" b="0">
            <a:solidFill>
              <a:srgbClr val="F2FDF7"/>
            </a:solidFill>
            <a:latin typeface="Myriad Pro" pitchFamily="34" charset="0"/>
          </a:endParaRPr>
        </a:p>
      </dgm:t>
    </dgm:pt>
    <dgm:pt modelId="{B6DFA1DB-697B-45DC-882F-9AB20FAA73DA}">
      <dgm:prSet phldrT="[Текст]" custT="1"/>
      <dgm:spPr>
        <a:solidFill>
          <a:srgbClr val="22B573"/>
        </a:solidFill>
        <a:ln>
          <a:solidFill>
            <a:srgbClr val="F2FDF7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F2FDF7"/>
              </a:solidFill>
              <a:latin typeface="Myriad Pro" pitchFamily="34" charset="0"/>
            </a:rPr>
            <a:t>Проект  «Мы  нужны  друг  другу»</a:t>
          </a:r>
          <a:endParaRPr lang="ru-RU" sz="1600" b="1" dirty="0">
            <a:solidFill>
              <a:srgbClr val="F2FDF7"/>
            </a:solidFill>
            <a:latin typeface="Myriad Pro" pitchFamily="34" charset="0"/>
          </a:endParaRPr>
        </a:p>
      </dgm:t>
    </dgm:pt>
    <dgm:pt modelId="{385EA558-115F-4D5D-B161-AE79C70F0D02}" type="parTrans" cxnId="{7C7957C5-0405-4885-9C2D-D14D79A0088B}">
      <dgm:prSet/>
      <dgm:spPr/>
      <dgm:t>
        <a:bodyPr/>
        <a:lstStyle/>
        <a:p>
          <a:endParaRPr lang="ru-RU" b="0">
            <a:solidFill>
              <a:srgbClr val="F2FDF7"/>
            </a:solidFill>
            <a:latin typeface="Myriad Pro" pitchFamily="34" charset="0"/>
          </a:endParaRPr>
        </a:p>
      </dgm:t>
    </dgm:pt>
    <dgm:pt modelId="{F1B2654F-024B-4DDB-9C4E-40D0127B26DD}" type="sibTrans" cxnId="{7C7957C5-0405-4885-9C2D-D14D79A0088B}">
      <dgm:prSet/>
      <dgm:spPr/>
      <dgm:t>
        <a:bodyPr/>
        <a:lstStyle/>
        <a:p>
          <a:endParaRPr lang="ru-RU" b="0">
            <a:solidFill>
              <a:srgbClr val="F2FDF7"/>
            </a:solidFill>
            <a:latin typeface="Myriad Pro" pitchFamily="34" charset="0"/>
          </a:endParaRPr>
        </a:p>
      </dgm:t>
    </dgm:pt>
    <dgm:pt modelId="{806A15C2-E2A6-424D-9647-5048AC39FB39}">
      <dgm:prSet phldrT="[Текст]" custT="1"/>
      <dgm:spPr>
        <a:solidFill>
          <a:srgbClr val="7030A0"/>
        </a:solidFill>
        <a:ln>
          <a:solidFill>
            <a:srgbClr val="F2FDF7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F2FDF7"/>
              </a:solidFill>
              <a:latin typeface="Myriad Pro" pitchFamily="34" charset="0"/>
              <a:cs typeface="Times New Roman" pitchFamily="18" charset="0"/>
            </a:rPr>
            <a:t>Проект  «Добрый  автобус»</a:t>
          </a:r>
          <a:endParaRPr lang="ru-RU" sz="1600" b="1" dirty="0">
            <a:solidFill>
              <a:srgbClr val="F2FDF7"/>
            </a:solidFill>
            <a:latin typeface="Myriad Pro" pitchFamily="34" charset="0"/>
            <a:cs typeface="Times New Roman" pitchFamily="18" charset="0"/>
          </a:endParaRPr>
        </a:p>
      </dgm:t>
    </dgm:pt>
    <dgm:pt modelId="{64293A0A-B607-41D7-B071-E8DE22C1E85C}" type="parTrans" cxnId="{D12520F2-F49F-478A-957B-E9C607BA8755}">
      <dgm:prSet/>
      <dgm:spPr/>
      <dgm:t>
        <a:bodyPr/>
        <a:lstStyle/>
        <a:p>
          <a:endParaRPr lang="ru-RU" b="0">
            <a:solidFill>
              <a:srgbClr val="F2FDF7"/>
            </a:solidFill>
            <a:latin typeface="Myriad Pro" pitchFamily="34" charset="0"/>
          </a:endParaRPr>
        </a:p>
      </dgm:t>
    </dgm:pt>
    <dgm:pt modelId="{2E2F5F73-EA6D-488E-95B0-B42BCF974DF7}" type="sibTrans" cxnId="{D12520F2-F49F-478A-957B-E9C607BA8755}">
      <dgm:prSet/>
      <dgm:spPr/>
      <dgm:t>
        <a:bodyPr/>
        <a:lstStyle/>
        <a:p>
          <a:endParaRPr lang="ru-RU" b="0">
            <a:solidFill>
              <a:srgbClr val="F2FDF7"/>
            </a:solidFill>
            <a:latin typeface="Myriad Pro" pitchFamily="34" charset="0"/>
          </a:endParaRPr>
        </a:p>
      </dgm:t>
    </dgm:pt>
    <dgm:pt modelId="{7B14CE11-6F9F-4439-A6B8-D0AB95890659}">
      <dgm:prSet phldrT="[Текст]" custT="1"/>
      <dgm:spPr>
        <a:solidFill>
          <a:srgbClr val="FF0080"/>
        </a:solidFill>
        <a:ln>
          <a:solidFill>
            <a:srgbClr val="F2FDF7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F2FDF7"/>
              </a:solidFill>
              <a:latin typeface="Myriad Pro" pitchFamily="34" charset="0"/>
              <a:cs typeface="Times New Roman" pitchFamily="18" charset="0"/>
            </a:rPr>
            <a:t>Проект «Цветущий  край</a:t>
          </a:r>
          <a:r>
            <a:rPr lang="ru-RU" sz="1600" b="1" dirty="0" smtClean="0">
              <a:solidFill>
                <a:srgbClr val="F2FDF7"/>
              </a:solidFill>
              <a:latin typeface="Myriad Pro" pitchFamily="34" charset="0"/>
              <a:cs typeface="Times New Roman" pitchFamily="18" charset="0"/>
            </a:rPr>
            <a:t>» (номинация «Частный сектор»)</a:t>
          </a:r>
          <a:endParaRPr lang="ru-RU" sz="1600" b="1" dirty="0">
            <a:solidFill>
              <a:srgbClr val="F2FDF7"/>
            </a:solidFill>
            <a:latin typeface="Myriad Pro" pitchFamily="34" charset="0"/>
            <a:cs typeface="Times New Roman" pitchFamily="18" charset="0"/>
          </a:endParaRPr>
        </a:p>
      </dgm:t>
    </dgm:pt>
    <dgm:pt modelId="{1E645A81-9831-4EBE-A429-69D09CC9D68C}" type="parTrans" cxnId="{A77FBA22-43DE-4B38-A792-C43FEF4701FE}">
      <dgm:prSet/>
      <dgm:spPr/>
      <dgm:t>
        <a:bodyPr/>
        <a:lstStyle/>
        <a:p>
          <a:endParaRPr lang="ru-RU" b="0">
            <a:solidFill>
              <a:srgbClr val="F2FDF7"/>
            </a:solidFill>
            <a:latin typeface="Myriad Pro" pitchFamily="34" charset="0"/>
          </a:endParaRPr>
        </a:p>
      </dgm:t>
    </dgm:pt>
    <dgm:pt modelId="{3AFE1C7B-6321-4CCC-80A4-B3DEB6BDD5DB}" type="sibTrans" cxnId="{A77FBA22-43DE-4B38-A792-C43FEF4701FE}">
      <dgm:prSet/>
      <dgm:spPr/>
      <dgm:t>
        <a:bodyPr/>
        <a:lstStyle/>
        <a:p>
          <a:endParaRPr lang="ru-RU" b="0">
            <a:solidFill>
              <a:srgbClr val="F2FDF7"/>
            </a:solidFill>
            <a:latin typeface="Myriad Pro" pitchFamily="34" charset="0"/>
          </a:endParaRPr>
        </a:p>
      </dgm:t>
    </dgm:pt>
    <dgm:pt modelId="{A9DF6AB5-9D9A-4E37-8C9A-5499EC170B3E}">
      <dgm:prSet phldrT="[Текст]" custT="1"/>
      <dgm:spPr>
        <a:solidFill>
          <a:schemeClr val="accent6">
            <a:lumMod val="50000"/>
          </a:schemeClr>
        </a:solidFill>
        <a:ln>
          <a:solidFill>
            <a:srgbClr val="F2FDF7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F2FDF7"/>
              </a:solidFill>
              <a:latin typeface="Myriad Pro" pitchFamily="34" charset="0"/>
              <a:cs typeface="Times New Roman" pitchFamily="18" charset="0"/>
            </a:rPr>
            <a:t>Календарные праздники: </a:t>
          </a:r>
          <a:r>
            <a:rPr lang="ru-RU" sz="1600" b="1" dirty="0" smtClean="0">
              <a:solidFill>
                <a:srgbClr val="F2FDF7"/>
              </a:solidFill>
              <a:latin typeface="Myriad Pro" pitchFamily="34" charset="0"/>
              <a:cs typeface="Times New Roman" pitchFamily="18" charset="0"/>
            </a:rPr>
            <a:t>День защиты детей, </a:t>
          </a:r>
          <a:r>
            <a:rPr lang="ru-RU" sz="1600" b="1" dirty="0" smtClean="0">
              <a:solidFill>
                <a:srgbClr val="F2FDF7"/>
              </a:solidFill>
              <a:latin typeface="Myriad Pro" pitchFamily="34" charset="0"/>
              <a:cs typeface="Times New Roman" pitchFamily="18" charset="0"/>
            </a:rPr>
            <a:t>День Матери </a:t>
          </a:r>
          <a:endParaRPr lang="ru-RU" sz="1600" b="1" dirty="0">
            <a:solidFill>
              <a:srgbClr val="F2FDF7"/>
            </a:solidFill>
            <a:latin typeface="Myriad Pro" pitchFamily="34" charset="0"/>
            <a:cs typeface="Times New Roman" pitchFamily="18" charset="0"/>
          </a:endParaRPr>
        </a:p>
      </dgm:t>
    </dgm:pt>
    <dgm:pt modelId="{569F3393-5CD1-4BB0-893A-CEA1D3DC0F20}" type="sibTrans" cxnId="{25D14BAC-76DF-4BE6-B064-743E38B28681}">
      <dgm:prSet/>
      <dgm:spPr/>
      <dgm:t>
        <a:bodyPr/>
        <a:lstStyle/>
        <a:p>
          <a:endParaRPr lang="ru-RU" b="0">
            <a:solidFill>
              <a:srgbClr val="F2FDF7"/>
            </a:solidFill>
            <a:latin typeface="Myriad Pro" pitchFamily="34" charset="0"/>
          </a:endParaRPr>
        </a:p>
      </dgm:t>
    </dgm:pt>
    <dgm:pt modelId="{F9F3D308-492C-4F25-970F-605015E85C59}" type="parTrans" cxnId="{25D14BAC-76DF-4BE6-B064-743E38B28681}">
      <dgm:prSet/>
      <dgm:spPr/>
      <dgm:t>
        <a:bodyPr/>
        <a:lstStyle/>
        <a:p>
          <a:endParaRPr lang="ru-RU" b="0">
            <a:solidFill>
              <a:srgbClr val="F2FDF7"/>
            </a:solidFill>
            <a:latin typeface="Myriad Pro" pitchFamily="34" charset="0"/>
          </a:endParaRPr>
        </a:p>
      </dgm:t>
    </dgm:pt>
    <dgm:pt modelId="{3F7B8D9C-88A3-4C7F-8EB5-5AF1E7579C05}">
      <dgm:prSet phldrT="[Текст]" custT="1"/>
      <dgm:spPr>
        <a:solidFill>
          <a:srgbClr val="FF0080"/>
        </a:solidFill>
        <a:ln>
          <a:solidFill>
            <a:srgbClr val="F2FDF7"/>
          </a:solidFill>
        </a:ln>
      </dgm:spPr>
      <dgm:t>
        <a:bodyPr/>
        <a:lstStyle/>
        <a:p>
          <a:r>
            <a:rPr lang="ru-RU" sz="1600" b="1" i="0" baseline="0" dirty="0" smtClean="0">
              <a:solidFill>
                <a:srgbClr val="F2FDF7"/>
              </a:solidFill>
              <a:latin typeface="Myriad Pro" pitchFamily="34" charset="0"/>
            </a:rPr>
            <a:t>День микрорайона, улицы</a:t>
          </a:r>
          <a:endParaRPr lang="ru-RU" sz="1600" b="1" i="0" baseline="0" dirty="0">
            <a:solidFill>
              <a:srgbClr val="F2FDF7"/>
            </a:solidFill>
            <a:latin typeface="Myriad Pro" pitchFamily="34" charset="0"/>
          </a:endParaRPr>
        </a:p>
      </dgm:t>
    </dgm:pt>
    <dgm:pt modelId="{85BC0727-9FDB-4632-8259-1286B6AC0CC8}" type="sibTrans" cxnId="{023AAD49-F083-42B4-936B-BBFAA86335BE}">
      <dgm:prSet/>
      <dgm:spPr>
        <a:ln>
          <a:solidFill>
            <a:srgbClr val="FF0080"/>
          </a:solidFill>
        </a:ln>
      </dgm:spPr>
      <dgm:t>
        <a:bodyPr/>
        <a:lstStyle/>
        <a:p>
          <a:endParaRPr lang="ru-RU" b="0">
            <a:solidFill>
              <a:srgbClr val="F2FDF7"/>
            </a:solidFill>
            <a:latin typeface="Myriad Pro" pitchFamily="34" charset="0"/>
          </a:endParaRPr>
        </a:p>
      </dgm:t>
    </dgm:pt>
    <dgm:pt modelId="{5A8B465C-9317-4198-BEEF-F36800FCE2E7}" type="parTrans" cxnId="{023AAD49-F083-42B4-936B-BBFAA86335BE}">
      <dgm:prSet/>
      <dgm:spPr/>
      <dgm:t>
        <a:bodyPr/>
        <a:lstStyle/>
        <a:p>
          <a:endParaRPr lang="ru-RU" b="0">
            <a:solidFill>
              <a:srgbClr val="F2FDF7"/>
            </a:solidFill>
            <a:latin typeface="Myriad Pro" pitchFamily="34" charset="0"/>
          </a:endParaRPr>
        </a:p>
      </dgm:t>
    </dgm:pt>
    <dgm:pt modelId="{2AAF9709-6659-4FF9-96F0-FBC830B2E4A6}">
      <dgm:prSet phldrT="[Текст]" custT="1"/>
      <dgm:spPr>
        <a:solidFill>
          <a:srgbClr val="7030A0"/>
        </a:solidFill>
        <a:ln>
          <a:solidFill>
            <a:srgbClr val="F2FDF7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F2FDF7"/>
              </a:solidFill>
              <a:latin typeface="Myriad Pro" pitchFamily="34" charset="0"/>
              <a:cs typeface="Times New Roman" pitchFamily="18" charset="0"/>
            </a:rPr>
            <a:t>Отборочный тур «Семья нового тысячелетия»</a:t>
          </a:r>
          <a:endParaRPr lang="ru-RU" sz="1600" b="1" dirty="0">
            <a:solidFill>
              <a:srgbClr val="F2FDF7"/>
            </a:solidFill>
            <a:latin typeface="Myriad Pro" pitchFamily="34" charset="0"/>
            <a:cs typeface="Times New Roman" pitchFamily="18" charset="0"/>
          </a:endParaRPr>
        </a:p>
      </dgm:t>
    </dgm:pt>
    <dgm:pt modelId="{398DDA1F-3C19-4661-9424-711241838BA4}" type="parTrans" cxnId="{FF966533-2069-4541-BE85-896BA24CEB04}">
      <dgm:prSet/>
      <dgm:spPr/>
      <dgm:t>
        <a:bodyPr/>
        <a:lstStyle/>
        <a:p>
          <a:endParaRPr lang="ru-RU"/>
        </a:p>
      </dgm:t>
    </dgm:pt>
    <dgm:pt modelId="{39EE36B3-47CF-42C2-B147-3DEC7DBC9AD0}" type="sibTrans" cxnId="{FF966533-2069-4541-BE85-896BA24CEB04}">
      <dgm:prSet/>
      <dgm:spPr/>
      <dgm:t>
        <a:bodyPr/>
        <a:lstStyle/>
        <a:p>
          <a:endParaRPr lang="ru-RU"/>
        </a:p>
      </dgm:t>
    </dgm:pt>
    <dgm:pt modelId="{7644777D-42BD-4627-92A5-7CE3BC8916AC}" type="pres">
      <dgm:prSet presAssocID="{9BAF537B-2779-4285-BFA2-2F11335C579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3DBB758B-FABA-4A77-AAAE-07F79310C04E}" type="pres">
      <dgm:prSet presAssocID="{9BAF537B-2779-4285-BFA2-2F11335C5799}" presName="Name1" presStyleCnt="0"/>
      <dgm:spPr/>
      <dgm:t>
        <a:bodyPr/>
        <a:lstStyle/>
        <a:p>
          <a:endParaRPr lang="ru-RU"/>
        </a:p>
      </dgm:t>
    </dgm:pt>
    <dgm:pt modelId="{B65F312C-6D06-4C55-BD52-F0869ED214CC}" type="pres">
      <dgm:prSet presAssocID="{9BAF537B-2779-4285-BFA2-2F11335C5799}" presName="cycle" presStyleCnt="0"/>
      <dgm:spPr/>
      <dgm:t>
        <a:bodyPr/>
        <a:lstStyle/>
        <a:p>
          <a:endParaRPr lang="ru-RU"/>
        </a:p>
      </dgm:t>
    </dgm:pt>
    <dgm:pt modelId="{748F0085-9F6D-4AC8-9EC1-BB54E50E7F01}" type="pres">
      <dgm:prSet presAssocID="{9BAF537B-2779-4285-BFA2-2F11335C5799}" presName="srcNode" presStyleLbl="node1" presStyleIdx="0" presStyleCnt="7"/>
      <dgm:spPr/>
      <dgm:t>
        <a:bodyPr/>
        <a:lstStyle/>
        <a:p>
          <a:endParaRPr lang="ru-RU"/>
        </a:p>
      </dgm:t>
    </dgm:pt>
    <dgm:pt modelId="{06F43373-B362-40E3-AD5C-3E3886E0CDC2}" type="pres">
      <dgm:prSet presAssocID="{9BAF537B-2779-4285-BFA2-2F11335C5799}" presName="conn" presStyleLbl="parChTrans1D2" presStyleIdx="0" presStyleCnt="1"/>
      <dgm:spPr/>
      <dgm:t>
        <a:bodyPr/>
        <a:lstStyle/>
        <a:p>
          <a:endParaRPr lang="ru-RU"/>
        </a:p>
      </dgm:t>
    </dgm:pt>
    <dgm:pt modelId="{76C99B6D-0793-4832-A51B-8984F21D8321}" type="pres">
      <dgm:prSet presAssocID="{9BAF537B-2779-4285-BFA2-2F11335C5799}" presName="extraNode" presStyleLbl="node1" presStyleIdx="0" presStyleCnt="7"/>
      <dgm:spPr/>
      <dgm:t>
        <a:bodyPr/>
        <a:lstStyle/>
        <a:p>
          <a:endParaRPr lang="ru-RU"/>
        </a:p>
      </dgm:t>
    </dgm:pt>
    <dgm:pt modelId="{D716E589-1D4F-4A21-86BC-FCDDAFBDE917}" type="pres">
      <dgm:prSet presAssocID="{9BAF537B-2779-4285-BFA2-2F11335C5799}" presName="dstNode" presStyleLbl="node1" presStyleIdx="0" presStyleCnt="7"/>
      <dgm:spPr/>
      <dgm:t>
        <a:bodyPr/>
        <a:lstStyle/>
        <a:p>
          <a:endParaRPr lang="ru-RU"/>
        </a:p>
      </dgm:t>
    </dgm:pt>
    <dgm:pt modelId="{284B4F27-ECE8-40DA-911D-9B658500976F}" type="pres">
      <dgm:prSet presAssocID="{3F7B8D9C-88A3-4C7F-8EB5-5AF1E7579C05}" presName="text_1" presStyleLbl="node1" presStyleIdx="0" presStyleCnt="7" custLinFactNeighborX="488" custLinFactNeighborY="130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48E5E2-EA0C-4C5D-81B4-0A467087E6C5}" type="pres">
      <dgm:prSet presAssocID="{3F7B8D9C-88A3-4C7F-8EB5-5AF1E7579C05}" presName="accent_1" presStyleCnt="0"/>
      <dgm:spPr/>
      <dgm:t>
        <a:bodyPr/>
        <a:lstStyle/>
        <a:p>
          <a:endParaRPr lang="ru-RU"/>
        </a:p>
      </dgm:t>
    </dgm:pt>
    <dgm:pt modelId="{0F407158-858E-43DC-84D4-E85345817A7D}" type="pres">
      <dgm:prSet presAssocID="{3F7B8D9C-88A3-4C7F-8EB5-5AF1E7579C05}" presName="accentRepeatNode" presStyleLbl="solidFgAcc1" presStyleIdx="0" presStyleCnt="7" custLinFactNeighborX="4903" custLinFactNeighborY="13146"/>
      <dgm:spPr>
        <a:solidFill>
          <a:srgbClr val="FF0080"/>
        </a:solidFill>
        <a:ln>
          <a:solidFill>
            <a:srgbClr val="F2FDF7"/>
          </a:solidFill>
        </a:ln>
      </dgm:spPr>
      <dgm:t>
        <a:bodyPr/>
        <a:lstStyle/>
        <a:p>
          <a:endParaRPr lang="ru-RU"/>
        </a:p>
      </dgm:t>
    </dgm:pt>
    <dgm:pt modelId="{2F2B162D-D1F0-4368-B3D1-DFE614B25934}" type="pres">
      <dgm:prSet presAssocID="{44DDB6AF-A1B2-4024-8962-9FE112F46ED8}" presName="text_2" presStyleLbl="node1" presStyleIdx="1" presStyleCnt="7" custScaleY="1402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4327F7-8DC5-4492-BDB8-D3EFDED064A8}" type="pres">
      <dgm:prSet presAssocID="{44DDB6AF-A1B2-4024-8962-9FE112F46ED8}" presName="accent_2" presStyleCnt="0"/>
      <dgm:spPr/>
      <dgm:t>
        <a:bodyPr/>
        <a:lstStyle/>
        <a:p>
          <a:endParaRPr lang="ru-RU"/>
        </a:p>
      </dgm:t>
    </dgm:pt>
    <dgm:pt modelId="{CBB67704-5470-4DFE-BB7D-65F094C44AAC}" type="pres">
      <dgm:prSet presAssocID="{44DDB6AF-A1B2-4024-8962-9FE112F46ED8}" presName="accentRepeatNode" presStyleLbl="solidFgAcc1" presStyleIdx="1" presStyleCnt="7"/>
      <dgm:spPr>
        <a:solidFill>
          <a:srgbClr val="29ABE2"/>
        </a:solidFill>
        <a:ln>
          <a:solidFill>
            <a:srgbClr val="F2FDF7"/>
          </a:solidFill>
        </a:ln>
      </dgm:spPr>
      <dgm:t>
        <a:bodyPr/>
        <a:lstStyle/>
        <a:p>
          <a:endParaRPr lang="ru-RU"/>
        </a:p>
      </dgm:t>
    </dgm:pt>
    <dgm:pt modelId="{707614BA-62AB-45B0-9C91-479AE1403F41}" type="pres">
      <dgm:prSet presAssocID="{B6DFA1DB-697B-45DC-882F-9AB20FAA73DA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57B6CC-01F5-4E41-BA5B-58E14A89B61D}" type="pres">
      <dgm:prSet presAssocID="{B6DFA1DB-697B-45DC-882F-9AB20FAA73DA}" presName="accent_3" presStyleCnt="0"/>
      <dgm:spPr/>
      <dgm:t>
        <a:bodyPr/>
        <a:lstStyle/>
        <a:p>
          <a:endParaRPr lang="ru-RU"/>
        </a:p>
      </dgm:t>
    </dgm:pt>
    <dgm:pt modelId="{4934FFA2-E35A-4D6E-8844-D982B98CE3A2}" type="pres">
      <dgm:prSet presAssocID="{B6DFA1DB-697B-45DC-882F-9AB20FAA73DA}" presName="accentRepeatNode" presStyleLbl="solidFgAcc1" presStyleIdx="2" presStyleCnt="7"/>
      <dgm:spPr>
        <a:solidFill>
          <a:srgbClr val="22B573"/>
        </a:solidFill>
        <a:ln>
          <a:solidFill>
            <a:srgbClr val="F2FDF7"/>
          </a:solidFill>
        </a:ln>
      </dgm:spPr>
      <dgm:t>
        <a:bodyPr/>
        <a:lstStyle/>
        <a:p>
          <a:endParaRPr lang="ru-RU"/>
        </a:p>
      </dgm:t>
    </dgm:pt>
    <dgm:pt modelId="{30D1211A-8B97-4AD1-8A54-EDEABF512A20}" type="pres">
      <dgm:prSet presAssocID="{806A15C2-E2A6-424D-9647-5048AC39FB39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79B7B-6C2A-484D-A231-4B2FBC059BD4}" type="pres">
      <dgm:prSet presAssocID="{806A15C2-E2A6-424D-9647-5048AC39FB39}" presName="accent_4" presStyleCnt="0"/>
      <dgm:spPr/>
      <dgm:t>
        <a:bodyPr/>
        <a:lstStyle/>
        <a:p>
          <a:endParaRPr lang="ru-RU"/>
        </a:p>
      </dgm:t>
    </dgm:pt>
    <dgm:pt modelId="{E50FBCC0-0420-410E-ACCB-862A3490D6A0}" type="pres">
      <dgm:prSet presAssocID="{806A15C2-E2A6-424D-9647-5048AC39FB39}" presName="accentRepeatNode" presStyleLbl="solidFgAcc1" presStyleIdx="3" presStyleCnt="7"/>
      <dgm:spPr>
        <a:solidFill>
          <a:srgbClr val="7030A0"/>
        </a:solidFill>
        <a:ln>
          <a:solidFill>
            <a:srgbClr val="F2FDF7"/>
          </a:solidFill>
        </a:ln>
      </dgm:spPr>
      <dgm:t>
        <a:bodyPr/>
        <a:lstStyle/>
        <a:p>
          <a:endParaRPr lang="ru-RU"/>
        </a:p>
      </dgm:t>
    </dgm:pt>
    <dgm:pt modelId="{842FB8F7-3EA1-4C1F-9483-26D5098385A1}" type="pres">
      <dgm:prSet presAssocID="{7B14CE11-6F9F-4439-A6B8-D0AB95890659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3C8F63-DE6E-4187-8362-0C2C440C13AF}" type="pres">
      <dgm:prSet presAssocID="{7B14CE11-6F9F-4439-A6B8-D0AB95890659}" presName="accent_5" presStyleCnt="0"/>
      <dgm:spPr/>
      <dgm:t>
        <a:bodyPr/>
        <a:lstStyle/>
        <a:p>
          <a:endParaRPr lang="ru-RU"/>
        </a:p>
      </dgm:t>
    </dgm:pt>
    <dgm:pt modelId="{A062319F-8417-4835-AECB-85F031929D86}" type="pres">
      <dgm:prSet presAssocID="{7B14CE11-6F9F-4439-A6B8-D0AB95890659}" presName="accentRepeatNode" presStyleLbl="solidFgAcc1" presStyleIdx="4" presStyleCnt="7"/>
      <dgm:spPr>
        <a:solidFill>
          <a:srgbClr val="FF0080"/>
        </a:solidFill>
        <a:ln>
          <a:solidFill>
            <a:srgbClr val="F2FDF7"/>
          </a:solidFill>
        </a:ln>
      </dgm:spPr>
      <dgm:t>
        <a:bodyPr/>
        <a:lstStyle/>
        <a:p>
          <a:endParaRPr lang="ru-RU"/>
        </a:p>
      </dgm:t>
    </dgm:pt>
    <dgm:pt modelId="{8E3E4E64-35C6-47FA-B8BF-CD2E70E0B437}" type="pres">
      <dgm:prSet presAssocID="{A9DF6AB5-9D9A-4E37-8C9A-5499EC170B3E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FB395A-C3ED-4EAA-8581-C6F43CA7766E}" type="pres">
      <dgm:prSet presAssocID="{A9DF6AB5-9D9A-4E37-8C9A-5499EC170B3E}" presName="accent_6" presStyleCnt="0"/>
      <dgm:spPr/>
      <dgm:t>
        <a:bodyPr/>
        <a:lstStyle/>
        <a:p>
          <a:endParaRPr lang="ru-RU"/>
        </a:p>
      </dgm:t>
    </dgm:pt>
    <dgm:pt modelId="{15BBB46A-6A91-4636-ACDC-31E585572E78}" type="pres">
      <dgm:prSet presAssocID="{A9DF6AB5-9D9A-4E37-8C9A-5499EC170B3E}" presName="accentRepeatNode" presStyleLbl="solidFgAcc1" presStyleIdx="5" presStyleCnt="7"/>
      <dgm:spPr>
        <a:solidFill>
          <a:schemeClr val="accent6">
            <a:lumMod val="50000"/>
          </a:schemeClr>
        </a:solidFill>
        <a:ln>
          <a:solidFill>
            <a:srgbClr val="F2FDF7"/>
          </a:solidFill>
        </a:ln>
      </dgm:spPr>
      <dgm:t>
        <a:bodyPr/>
        <a:lstStyle/>
        <a:p>
          <a:endParaRPr lang="ru-RU"/>
        </a:p>
      </dgm:t>
    </dgm:pt>
    <dgm:pt modelId="{EF8CC9A5-E75B-48B0-978F-ED5F545B0C61}" type="pres">
      <dgm:prSet presAssocID="{2AAF9709-6659-4FF9-96F0-FBC830B2E4A6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8F2BD2-8D9D-4D9D-B36A-7D34FB8C3140}" type="pres">
      <dgm:prSet presAssocID="{2AAF9709-6659-4FF9-96F0-FBC830B2E4A6}" presName="accent_7" presStyleCnt="0"/>
      <dgm:spPr/>
    </dgm:pt>
    <dgm:pt modelId="{C562A5F4-040A-47B2-B9FC-CC737646423D}" type="pres">
      <dgm:prSet presAssocID="{2AAF9709-6659-4FF9-96F0-FBC830B2E4A6}" presName="accentRepeatNode" presStyleLbl="solidFgAcc1" presStyleIdx="6" presStyleCnt="7"/>
      <dgm:spPr>
        <a:solidFill>
          <a:schemeClr val="accent2">
            <a:lumMod val="50000"/>
          </a:schemeClr>
        </a:solidFill>
        <a:ln>
          <a:solidFill>
            <a:srgbClr val="F2FDF7"/>
          </a:solidFill>
        </a:ln>
      </dgm:spPr>
      <dgm:t>
        <a:bodyPr/>
        <a:lstStyle/>
        <a:p>
          <a:endParaRPr lang="ru-RU"/>
        </a:p>
      </dgm:t>
    </dgm:pt>
  </dgm:ptLst>
  <dgm:cxnLst>
    <dgm:cxn modelId="{9E31C7D8-E1EC-4903-A5C2-A880ACB61162}" type="presOf" srcId="{2AAF9709-6659-4FF9-96F0-FBC830B2E4A6}" destId="{EF8CC9A5-E75B-48B0-978F-ED5F545B0C61}" srcOrd="0" destOrd="0" presId="urn:microsoft.com/office/officeart/2008/layout/VerticalCurvedList"/>
    <dgm:cxn modelId="{023AAD49-F083-42B4-936B-BBFAA86335BE}" srcId="{9BAF537B-2779-4285-BFA2-2F11335C5799}" destId="{3F7B8D9C-88A3-4C7F-8EB5-5AF1E7579C05}" srcOrd="0" destOrd="0" parTransId="{5A8B465C-9317-4198-BEEF-F36800FCE2E7}" sibTransId="{85BC0727-9FDB-4632-8259-1286B6AC0CC8}"/>
    <dgm:cxn modelId="{CEC9DCF0-93FC-4707-A38D-5F03245B2277}" type="presOf" srcId="{7B14CE11-6F9F-4439-A6B8-D0AB95890659}" destId="{842FB8F7-3EA1-4C1F-9483-26D5098385A1}" srcOrd="0" destOrd="0" presId="urn:microsoft.com/office/officeart/2008/layout/VerticalCurvedList"/>
    <dgm:cxn modelId="{012766B2-0327-426A-9C6D-F6D267217D76}" type="presOf" srcId="{85BC0727-9FDB-4632-8259-1286B6AC0CC8}" destId="{06F43373-B362-40E3-AD5C-3E3886E0CDC2}" srcOrd="0" destOrd="0" presId="urn:microsoft.com/office/officeart/2008/layout/VerticalCurvedList"/>
    <dgm:cxn modelId="{02F3C82A-6225-4C0D-840B-22DC83F2BBDE}" type="presOf" srcId="{B6DFA1DB-697B-45DC-882F-9AB20FAA73DA}" destId="{707614BA-62AB-45B0-9C91-479AE1403F41}" srcOrd="0" destOrd="0" presId="urn:microsoft.com/office/officeart/2008/layout/VerticalCurvedList"/>
    <dgm:cxn modelId="{04075AFC-436D-4DD8-8BA3-70ECBBC6C5E3}" type="presOf" srcId="{806A15C2-E2A6-424D-9647-5048AC39FB39}" destId="{30D1211A-8B97-4AD1-8A54-EDEABF512A20}" srcOrd="0" destOrd="0" presId="urn:microsoft.com/office/officeart/2008/layout/VerticalCurvedList"/>
    <dgm:cxn modelId="{D12520F2-F49F-478A-957B-E9C607BA8755}" srcId="{9BAF537B-2779-4285-BFA2-2F11335C5799}" destId="{806A15C2-E2A6-424D-9647-5048AC39FB39}" srcOrd="3" destOrd="0" parTransId="{64293A0A-B607-41D7-B071-E8DE22C1E85C}" sibTransId="{2E2F5F73-EA6D-488E-95B0-B42BCF974DF7}"/>
    <dgm:cxn modelId="{FF966533-2069-4541-BE85-896BA24CEB04}" srcId="{9BAF537B-2779-4285-BFA2-2F11335C5799}" destId="{2AAF9709-6659-4FF9-96F0-FBC830B2E4A6}" srcOrd="6" destOrd="0" parTransId="{398DDA1F-3C19-4661-9424-711241838BA4}" sibTransId="{39EE36B3-47CF-42C2-B147-3DEC7DBC9AD0}"/>
    <dgm:cxn modelId="{A77FBA22-43DE-4B38-A792-C43FEF4701FE}" srcId="{9BAF537B-2779-4285-BFA2-2F11335C5799}" destId="{7B14CE11-6F9F-4439-A6B8-D0AB95890659}" srcOrd="4" destOrd="0" parTransId="{1E645A81-9831-4EBE-A429-69D09CC9D68C}" sibTransId="{3AFE1C7B-6321-4CCC-80A4-B3DEB6BDD5DB}"/>
    <dgm:cxn modelId="{7C7957C5-0405-4885-9C2D-D14D79A0088B}" srcId="{9BAF537B-2779-4285-BFA2-2F11335C5799}" destId="{B6DFA1DB-697B-45DC-882F-9AB20FAA73DA}" srcOrd="2" destOrd="0" parTransId="{385EA558-115F-4D5D-B161-AE79C70F0D02}" sibTransId="{F1B2654F-024B-4DDB-9C4E-40D0127B26DD}"/>
    <dgm:cxn modelId="{13653FBF-2C58-4269-8254-B3CB4617D663}" type="presOf" srcId="{A9DF6AB5-9D9A-4E37-8C9A-5499EC170B3E}" destId="{8E3E4E64-35C6-47FA-B8BF-CD2E70E0B437}" srcOrd="0" destOrd="0" presId="urn:microsoft.com/office/officeart/2008/layout/VerticalCurvedList"/>
    <dgm:cxn modelId="{23B10D21-07E7-42D3-A35F-F7CCFCE53A64}" type="presOf" srcId="{3F7B8D9C-88A3-4C7F-8EB5-5AF1E7579C05}" destId="{284B4F27-ECE8-40DA-911D-9B658500976F}" srcOrd="0" destOrd="0" presId="urn:microsoft.com/office/officeart/2008/layout/VerticalCurvedList"/>
    <dgm:cxn modelId="{25D14BAC-76DF-4BE6-B064-743E38B28681}" srcId="{9BAF537B-2779-4285-BFA2-2F11335C5799}" destId="{A9DF6AB5-9D9A-4E37-8C9A-5499EC170B3E}" srcOrd="5" destOrd="0" parTransId="{F9F3D308-492C-4F25-970F-605015E85C59}" sibTransId="{569F3393-5CD1-4BB0-893A-CEA1D3DC0F20}"/>
    <dgm:cxn modelId="{BC5C1684-5F63-4C8A-AEC7-51010AB3F6CF}" type="presOf" srcId="{9BAF537B-2779-4285-BFA2-2F11335C5799}" destId="{7644777D-42BD-4627-92A5-7CE3BC8916AC}" srcOrd="0" destOrd="0" presId="urn:microsoft.com/office/officeart/2008/layout/VerticalCurvedList"/>
    <dgm:cxn modelId="{2F19905D-DACA-4893-A3C1-043D223F8956}" type="presOf" srcId="{44DDB6AF-A1B2-4024-8962-9FE112F46ED8}" destId="{2F2B162D-D1F0-4368-B3D1-DFE614B25934}" srcOrd="0" destOrd="0" presId="urn:microsoft.com/office/officeart/2008/layout/VerticalCurvedList"/>
    <dgm:cxn modelId="{0A72487E-D2D7-4DE5-B2B4-3EFFD82843DD}" srcId="{9BAF537B-2779-4285-BFA2-2F11335C5799}" destId="{44DDB6AF-A1B2-4024-8962-9FE112F46ED8}" srcOrd="1" destOrd="0" parTransId="{A31C1242-2E8F-46B8-B91A-1418D21ABD24}" sibTransId="{2B36C5AF-9B4C-4175-872D-9B25C0775346}"/>
    <dgm:cxn modelId="{F4B4EED0-729F-4665-A182-5840E7D0B70D}" type="presParOf" srcId="{7644777D-42BD-4627-92A5-7CE3BC8916AC}" destId="{3DBB758B-FABA-4A77-AAAE-07F79310C04E}" srcOrd="0" destOrd="0" presId="urn:microsoft.com/office/officeart/2008/layout/VerticalCurvedList"/>
    <dgm:cxn modelId="{7B9D18F9-FE23-4E66-978A-3739BC511203}" type="presParOf" srcId="{3DBB758B-FABA-4A77-AAAE-07F79310C04E}" destId="{B65F312C-6D06-4C55-BD52-F0869ED214CC}" srcOrd="0" destOrd="0" presId="urn:microsoft.com/office/officeart/2008/layout/VerticalCurvedList"/>
    <dgm:cxn modelId="{C28343C7-5214-4AA1-8DF0-5598241CEC20}" type="presParOf" srcId="{B65F312C-6D06-4C55-BD52-F0869ED214CC}" destId="{748F0085-9F6D-4AC8-9EC1-BB54E50E7F01}" srcOrd="0" destOrd="0" presId="urn:microsoft.com/office/officeart/2008/layout/VerticalCurvedList"/>
    <dgm:cxn modelId="{9D20F5EC-38F0-4FF8-89EB-13505C8442BC}" type="presParOf" srcId="{B65F312C-6D06-4C55-BD52-F0869ED214CC}" destId="{06F43373-B362-40E3-AD5C-3E3886E0CDC2}" srcOrd="1" destOrd="0" presId="urn:microsoft.com/office/officeart/2008/layout/VerticalCurvedList"/>
    <dgm:cxn modelId="{87B8A4A3-5AA2-4207-A186-1DE0B6BCFAED}" type="presParOf" srcId="{B65F312C-6D06-4C55-BD52-F0869ED214CC}" destId="{76C99B6D-0793-4832-A51B-8984F21D8321}" srcOrd="2" destOrd="0" presId="urn:microsoft.com/office/officeart/2008/layout/VerticalCurvedList"/>
    <dgm:cxn modelId="{6E5A65A7-B1E5-4B6A-A0AF-8D237C1D17D4}" type="presParOf" srcId="{B65F312C-6D06-4C55-BD52-F0869ED214CC}" destId="{D716E589-1D4F-4A21-86BC-FCDDAFBDE917}" srcOrd="3" destOrd="0" presId="urn:microsoft.com/office/officeart/2008/layout/VerticalCurvedList"/>
    <dgm:cxn modelId="{8EF292DC-2667-4201-AC06-9592B97E48AF}" type="presParOf" srcId="{3DBB758B-FABA-4A77-AAAE-07F79310C04E}" destId="{284B4F27-ECE8-40DA-911D-9B658500976F}" srcOrd="1" destOrd="0" presId="urn:microsoft.com/office/officeart/2008/layout/VerticalCurvedList"/>
    <dgm:cxn modelId="{DEC760FF-2F3B-41CA-A41E-CC13F4E95BB5}" type="presParOf" srcId="{3DBB758B-FABA-4A77-AAAE-07F79310C04E}" destId="{CC48E5E2-EA0C-4C5D-81B4-0A467087E6C5}" srcOrd="2" destOrd="0" presId="urn:microsoft.com/office/officeart/2008/layout/VerticalCurvedList"/>
    <dgm:cxn modelId="{A20D8E5A-5674-4B26-B576-F08B4B97F9AD}" type="presParOf" srcId="{CC48E5E2-EA0C-4C5D-81B4-0A467087E6C5}" destId="{0F407158-858E-43DC-84D4-E85345817A7D}" srcOrd="0" destOrd="0" presId="urn:microsoft.com/office/officeart/2008/layout/VerticalCurvedList"/>
    <dgm:cxn modelId="{62FEE444-D208-4021-AC6A-E3160449F13C}" type="presParOf" srcId="{3DBB758B-FABA-4A77-AAAE-07F79310C04E}" destId="{2F2B162D-D1F0-4368-B3D1-DFE614B25934}" srcOrd="3" destOrd="0" presId="urn:microsoft.com/office/officeart/2008/layout/VerticalCurvedList"/>
    <dgm:cxn modelId="{8C15CA24-00B4-4B27-85F7-F004C17E7CF4}" type="presParOf" srcId="{3DBB758B-FABA-4A77-AAAE-07F79310C04E}" destId="{7E4327F7-8DC5-4492-BDB8-D3EFDED064A8}" srcOrd="4" destOrd="0" presId="urn:microsoft.com/office/officeart/2008/layout/VerticalCurvedList"/>
    <dgm:cxn modelId="{515FCDF7-B3B3-41BA-ABC9-A66A53AAD464}" type="presParOf" srcId="{7E4327F7-8DC5-4492-BDB8-D3EFDED064A8}" destId="{CBB67704-5470-4DFE-BB7D-65F094C44AAC}" srcOrd="0" destOrd="0" presId="urn:microsoft.com/office/officeart/2008/layout/VerticalCurvedList"/>
    <dgm:cxn modelId="{2A5A2CD2-B1CB-435E-A291-EE719C3C5B5C}" type="presParOf" srcId="{3DBB758B-FABA-4A77-AAAE-07F79310C04E}" destId="{707614BA-62AB-45B0-9C91-479AE1403F41}" srcOrd="5" destOrd="0" presId="urn:microsoft.com/office/officeart/2008/layout/VerticalCurvedList"/>
    <dgm:cxn modelId="{FA3510AB-746D-4855-A3DA-D7A5A972993E}" type="presParOf" srcId="{3DBB758B-FABA-4A77-AAAE-07F79310C04E}" destId="{EC57B6CC-01F5-4E41-BA5B-58E14A89B61D}" srcOrd="6" destOrd="0" presId="urn:microsoft.com/office/officeart/2008/layout/VerticalCurvedList"/>
    <dgm:cxn modelId="{7743D72E-9FD2-412F-A953-DDED5966D846}" type="presParOf" srcId="{EC57B6CC-01F5-4E41-BA5B-58E14A89B61D}" destId="{4934FFA2-E35A-4D6E-8844-D982B98CE3A2}" srcOrd="0" destOrd="0" presId="urn:microsoft.com/office/officeart/2008/layout/VerticalCurvedList"/>
    <dgm:cxn modelId="{5BE32CE6-346A-43EE-8572-8953FB4FF653}" type="presParOf" srcId="{3DBB758B-FABA-4A77-AAAE-07F79310C04E}" destId="{30D1211A-8B97-4AD1-8A54-EDEABF512A20}" srcOrd="7" destOrd="0" presId="urn:microsoft.com/office/officeart/2008/layout/VerticalCurvedList"/>
    <dgm:cxn modelId="{4BF5F867-149E-48B7-ABEB-36EB6A1DC1DF}" type="presParOf" srcId="{3DBB758B-FABA-4A77-AAAE-07F79310C04E}" destId="{47279B7B-6C2A-484D-A231-4B2FBC059BD4}" srcOrd="8" destOrd="0" presId="urn:microsoft.com/office/officeart/2008/layout/VerticalCurvedList"/>
    <dgm:cxn modelId="{C1764353-CEBA-46FA-8B0E-67D3B1F9773F}" type="presParOf" srcId="{47279B7B-6C2A-484D-A231-4B2FBC059BD4}" destId="{E50FBCC0-0420-410E-ACCB-862A3490D6A0}" srcOrd="0" destOrd="0" presId="urn:microsoft.com/office/officeart/2008/layout/VerticalCurvedList"/>
    <dgm:cxn modelId="{996191DC-CE94-417F-A114-100E9CBC4448}" type="presParOf" srcId="{3DBB758B-FABA-4A77-AAAE-07F79310C04E}" destId="{842FB8F7-3EA1-4C1F-9483-26D5098385A1}" srcOrd="9" destOrd="0" presId="urn:microsoft.com/office/officeart/2008/layout/VerticalCurvedList"/>
    <dgm:cxn modelId="{FEC0EB07-CB8E-4D39-AD23-35FAB102809F}" type="presParOf" srcId="{3DBB758B-FABA-4A77-AAAE-07F79310C04E}" destId="{CD3C8F63-DE6E-4187-8362-0C2C440C13AF}" srcOrd="10" destOrd="0" presId="urn:microsoft.com/office/officeart/2008/layout/VerticalCurvedList"/>
    <dgm:cxn modelId="{466B22CF-B2E7-4C7D-8BD5-29A1BC02A68D}" type="presParOf" srcId="{CD3C8F63-DE6E-4187-8362-0C2C440C13AF}" destId="{A062319F-8417-4835-AECB-85F031929D86}" srcOrd="0" destOrd="0" presId="urn:microsoft.com/office/officeart/2008/layout/VerticalCurvedList"/>
    <dgm:cxn modelId="{A900FC28-DC28-49DD-ACEA-7CF49E21F725}" type="presParOf" srcId="{3DBB758B-FABA-4A77-AAAE-07F79310C04E}" destId="{8E3E4E64-35C6-47FA-B8BF-CD2E70E0B437}" srcOrd="11" destOrd="0" presId="urn:microsoft.com/office/officeart/2008/layout/VerticalCurvedList"/>
    <dgm:cxn modelId="{84818D60-F698-4874-A308-3F911D3B7BCA}" type="presParOf" srcId="{3DBB758B-FABA-4A77-AAAE-07F79310C04E}" destId="{8CFB395A-C3ED-4EAA-8581-C6F43CA7766E}" srcOrd="12" destOrd="0" presId="urn:microsoft.com/office/officeart/2008/layout/VerticalCurvedList"/>
    <dgm:cxn modelId="{D1909ECD-2A16-447F-8BD0-80E86DFEAF80}" type="presParOf" srcId="{8CFB395A-C3ED-4EAA-8581-C6F43CA7766E}" destId="{15BBB46A-6A91-4636-ACDC-31E585572E78}" srcOrd="0" destOrd="0" presId="urn:microsoft.com/office/officeart/2008/layout/VerticalCurvedList"/>
    <dgm:cxn modelId="{71546DDE-E05A-4E66-A13A-35984D01118F}" type="presParOf" srcId="{3DBB758B-FABA-4A77-AAAE-07F79310C04E}" destId="{EF8CC9A5-E75B-48B0-978F-ED5F545B0C61}" srcOrd="13" destOrd="0" presId="urn:microsoft.com/office/officeart/2008/layout/VerticalCurvedList"/>
    <dgm:cxn modelId="{7344EB56-03BF-44BB-A4D4-3122EA57EF26}" type="presParOf" srcId="{3DBB758B-FABA-4A77-AAAE-07F79310C04E}" destId="{5E8F2BD2-8D9D-4D9D-B36A-7D34FB8C3140}" srcOrd="14" destOrd="0" presId="urn:microsoft.com/office/officeart/2008/layout/VerticalCurvedList"/>
    <dgm:cxn modelId="{383F1CE2-FB56-4440-BCDA-509F015D90EE}" type="presParOf" srcId="{5E8F2BD2-8D9D-4D9D-B36A-7D34FB8C3140}" destId="{C562A5F4-040A-47B2-B9FC-CC737646423D}" srcOrd="0" destOrd="0" presId="urn:microsoft.com/office/officeart/2008/layout/VerticalCurvedList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5693F89-3B12-4992-80D2-44C5C5114235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4DFE9C64-DCA8-4161-B69D-098F61ACCBFF}" type="pres">
      <dgm:prSet presAssocID="{95693F89-3B12-4992-80D2-44C5C511423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94D3A941-23A2-4406-9FC5-7A562F2B5F44}" type="presOf" srcId="{95693F89-3B12-4992-80D2-44C5C5114235}" destId="{4DFE9C64-DCA8-4161-B69D-098F61ACCBFF}" srcOrd="0" destOrd="0" presId="urn:microsoft.com/office/officeart/2005/8/layout/vList2"/>
  </dgm:cxnLst>
  <dgm:bg>
    <a:noFill/>
  </dgm:bg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BAF537B-2779-4285-BFA2-2F11335C5799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F7B8D9C-88A3-4C7F-8EB5-5AF1E7579C05}">
      <dgm:prSet phldrT="[Текст]" custT="1"/>
      <dgm:spPr>
        <a:solidFill>
          <a:srgbClr val="FF0080"/>
        </a:solidFill>
        <a:ln>
          <a:solidFill>
            <a:srgbClr val="F2FDF7"/>
          </a:solidFill>
        </a:ln>
      </dgm:spPr>
      <dgm:t>
        <a:bodyPr/>
        <a:lstStyle/>
        <a:p>
          <a:r>
            <a:rPr lang="ru-RU" sz="1600" b="1" i="0" baseline="0" dirty="0" smtClean="0">
              <a:solidFill>
                <a:srgbClr val="F2FDF7"/>
              </a:solidFill>
              <a:latin typeface="Myriad Pro" pitchFamily="34" charset="0"/>
            </a:rPr>
            <a:t>Летняя и зимняя спартакиада семей</a:t>
          </a:r>
          <a:endParaRPr lang="ru-RU" sz="1600" b="1" i="0" baseline="0" dirty="0">
            <a:solidFill>
              <a:srgbClr val="F2FDF7"/>
            </a:solidFill>
            <a:latin typeface="Myriad Pro" pitchFamily="34" charset="0"/>
          </a:endParaRPr>
        </a:p>
      </dgm:t>
    </dgm:pt>
    <dgm:pt modelId="{5A8B465C-9317-4198-BEEF-F36800FCE2E7}" type="parTrans" cxnId="{023AAD49-F083-42B4-936B-BBFAA86335BE}">
      <dgm:prSet/>
      <dgm:spPr/>
      <dgm:t>
        <a:bodyPr/>
        <a:lstStyle/>
        <a:p>
          <a:endParaRPr lang="ru-RU" b="0">
            <a:solidFill>
              <a:srgbClr val="F2FDF7"/>
            </a:solidFill>
            <a:latin typeface="Myriad Pro" pitchFamily="34" charset="0"/>
          </a:endParaRPr>
        </a:p>
      </dgm:t>
    </dgm:pt>
    <dgm:pt modelId="{85BC0727-9FDB-4632-8259-1286B6AC0CC8}" type="sibTrans" cxnId="{023AAD49-F083-42B4-936B-BBFAA86335BE}">
      <dgm:prSet/>
      <dgm:spPr>
        <a:ln>
          <a:solidFill>
            <a:srgbClr val="FF0080"/>
          </a:solidFill>
        </a:ln>
      </dgm:spPr>
      <dgm:t>
        <a:bodyPr/>
        <a:lstStyle/>
        <a:p>
          <a:endParaRPr lang="ru-RU" b="0">
            <a:solidFill>
              <a:srgbClr val="F2FDF7"/>
            </a:solidFill>
            <a:latin typeface="Myriad Pro" pitchFamily="34" charset="0"/>
          </a:endParaRPr>
        </a:p>
      </dgm:t>
    </dgm:pt>
    <dgm:pt modelId="{44DDB6AF-A1B2-4024-8962-9FE112F46ED8}">
      <dgm:prSet phldrT="[Текст]" custT="1"/>
      <dgm:spPr>
        <a:solidFill>
          <a:srgbClr val="29ABE2"/>
        </a:solidFill>
        <a:ln>
          <a:solidFill>
            <a:srgbClr val="F2FDF7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F2FDF7"/>
              </a:solidFill>
              <a:latin typeface="Myriad Pro" pitchFamily="34" charset="0"/>
            </a:rPr>
            <a:t>День семьи, любви и верности</a:t>
          </a:r>
          <a:endParaRPr lang="ru-RU" sz="1600" b="1" dirty="0">
            <a:solidFill>
              <a:srgbClr val="F2FDF7"/>
            </a:solidFill>
            <a:latin typeface="Myriad Pro" pitchFamily="34" charset="0"/>
          </a:endParaRPr>
        </a:p>
      </dgm:t>
    </dgm:pt>
    <dgm:pt modelId="{A31C1242-2E8F-46B8-B91A-1418D21ABD24}" type="parTrans" cxnId="{0A72487E-D2D7-4DE5-B2B4-3EFFD82843DD}">
      <dgm:prSet/>
      <dgm:spPr/>
      <dgm:t>
        <a:bodyPr/>
        <a:lstStyle/>
        <a:p>
          <a:endParaRPr lang="ru-RU" b="0">
            <a:solidFill>
              <a:srgbClr val="F2FDF7"/>
            </a:solidFill>
            <a:latin typeface="Myriad Pro" pitchFamily="34" charset="0"/>
          </a:endParaRPr>
        </a:p>
      </dgm:t>
    </dgm:pt>
    <dgm:pt modelId="{2B36C5AF-9B4C-4175-872D-9B25C0775346}" type="sibTrans" cxnId="{0A72487E-D2D7-4DE5-B2B4-3EFFD82843DD}">
      <dgm:prSet/>
      <dgm:spPr/>
      <dgm:t>
        <a:bodyPr/>
        <a:lstStyle/>
        <a:p>
          <a:endParaRPr lang="ru-RU" b="0">
            <a:solidFill>
              <a:srgbClr val="F2FDF7"/>
            </a:solidFill>
            <a:latin typeface="Myriad Pro" pitchFamily="34" charset="0"/>
          </a:endParaRPr>
        </a:p>
      </dgm:t>
    </dgm:pt>
    <dgm:pt modelId="{B6DFA1DB-697B-45DC-882F-9AB20FAA73DA}">
      <dgm:prSet phldrT="[Текст]" custT="1"/>
      <dgm:spPr>
        <a:solidFill>
          <a:srgbClr val="22B573"/>
        </a:solidFill>
        <a:ln>
          <a:solidFill>
            <a:srgbClr val="F2FDF7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F2FDF7"/>
              </a:solidFill>
              <a:latin typeface="Myriad Pro" pitchFamily="34" charset="0"/>
            </a:rPr>
            <a:t>Районное родительское собрание</a:t>
          </a:r>
          <a:endParaRPr lang="ru-RU" sz="1600" b="1" dirty="0">
            <a:solidFill>
              <a:srgbClr val="F2FDF7"/>
            </a:solidFill>
            <a:latin typeface="Myriad Pro" pitchFamily="34" charset="0"/>
          </a:endParaRPr>
        </a:p>
      </dgm:t>
    </dgm:pt>
    <dgm:pt modelId="{385EA558-115F-4D5D-B161-AE79C70F0D02}" type="parTrans" cxnId="{7C7957C5-0405-4885-9C2D-D14D79A0088B}">
      <dgm:prSet/>
      <dgm:spPr/>
      <dgm:t>
        <a:bodyPr/>
        <a:lstStyle/>
        <a:p>
          <a:endParaRPr lang="ru-RU" b="0">
            <a:solidFill>
              <a:srgbClr val="F2FDF7"/>
            </a:solidFill>
            <a:latin typeface="Myriad Pro" pitchFamily="34" charset="0"/>
          </a:endParaRPr>
        </a:p>
      </dgm:t>
    </dgm:pt>
    <dgm:pt modelId="{F1B2654F-024B-4DDB-9C4E-40D0127B26DD}" type="sibTrans" cxnId="{7C7957C5-0405-4885-9C2D-D14D79A0088B}">
      <dgm:prSet/>
      <dgm:spPr/>
      <dgm:t>
        <a:bodyPr/>
        <a:lstStyle/>
        <a:p>
          <a:endParaRPr lang="ru-RU" b="0">
            <a:solidFill>
              <a:srgbClr val="F2FDF7"/>
            </a:solidFill>
            <a:latin typeface="Myriad Pro" pitchFamily="34" charset="0"/>
          </a:endParaRPr>
        </a:p>
      </dgm:t>
    </dgm:pt>
    <dgm:pt modelId="{806A15C2-E2A6-424D-9647-5048AC39FB39}">
      <dgm:prSet phldrT="[Текст]" custT="1"/>
      <dgm:spPr>
        <a:solidFill>
          <a:srgbClr val="7030A0"/>
        </a:solidFill>
        <a:ln>
          <a:solidFill>
            <a:srgbClr val="F2FDF7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F2FDF7"/>
              </a:solidFill>
              <a:latin typeface="Myriad Pro" pitchFamily="34" charset="0"/>
              <a:cs typeface="Times New Roman" pitchFamily="18" charset="0"/>
            </a:rPr>
            <a:t>День</a:t>
          </a:r>
          <a:r>
            <a:rPr lang="ru-RU" sz="1600" b="1" baseline="0" dirty="0" smtClean="0">
              <a:solidFill>
                <a:srgbClr val="F2FDF7"/>
              </a:solidFill>
              <a:latin typeface="Myriad Pro" pitchFamily="34" charset="0"/>
              <a:cs typeface="Times New Roman" pitchFamily="18" charset="0"/>
            </a:rPr>
            <a:t> отца, День матери</a:t>
          </a:r>
          <a:endParaRPr lang="ru-RU" sz="1600" b="1" dirty="0">
            <a:solidFill>
              <a:srgbClr val="F2FDF7"/>
            </a:solidFill>
            <a:latin typeface="Myriad Pro" pitchFamily="34" charset="0"/>
            <a:cs typeface="Times New Roman" pitchFamily="18" charset="0"/>
          </a:endParaRPr>
        </a:p>
      </dgm:t>
    </dgm:pt>
    <dgm:pt modelId="{64293A0A-B607-41D7-B071-E8DE22C1E85C}" type="parTrans" cxnId="{D12520F2-F49F-478A-957B-E9C607BA8755}">
      <dgm:prSet/>
      <dgm:spPr/>
      <dgm:t>
        <a:bodyPr/>
        <a:lstStyle/>
        <a:p>
          <a:endParaRPr lang="ru-RU" b="0">
            <a:solidFill>
              <a:srgbClr val="F2FDF7"/>
            </a:solidFill>
            <a:latin typeface="Myriad Pro" pitchFamily="34" charset="0"/>
          </a:endParaRPr>
        </a:p>
      </dgm:t>
    </dgm:pt>
    <dgm:pt modelId="{2E2F5F73-EA6D-488E-95B0-B42BCF974DF7}" type="sibTrans" cxnId="{D12520F2-F49F-478A-957B-E9C607BA8755}">
      <dgm:prSet/>
      <dgm:spPr/>
      <dgm:t>
        <a:bodyPr/>
        <a:lstStyle/>
        <a:p>
          <a:endParaRPr lang="ru-RU" b="0">
            <a:solidFill>
              <a:srgbClr val="F2FDF7"/>
            </a:solidFill>
            <a:latin typeface="Myriad Pro" pitchFamily="34" charset="0"/>
          </a:endParaRPr>
        </a:p>
      </dgm:t>
    </dgm:pt>
    <dgm:pt modelId="{7B14CE11-6F9F-4439-A6B8-D0AB95890659}">
      <dgm:prSet phldrT="[Текст]" custT="1"/>
      <dgm:spPr>
        <a:solidFill>
          <a:srgbClr val="FF0080"/>
        </a:solidFill>
        <a:ln>
          <a:solidFill>
            <a:srgbClr val="F2FDF7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F2FDF7"/>
              </a:solidFill>
              <a:latin typeface="Myriad Pro" pitchFamily="34" charset="0"/>
              <a:cs typeface="Times New Roman" pitchFamily="18" charset="0"/>
            </a:rPr>
            <a:t>Проект «Цветущий  край»</a:t>
          </a:r>
          <a:endParaRPr lang="ru-RU" sz="1600" b="1" dirty="0">
            <a:solidFill>
              <a:srgbClr val="F2FDF7"/>
            </a:solidFill>
            <a:latin typeface="Myriad Pro" pitchFamily="34" charset="0"/>
            <a:cs typeface="Times New Roman" pitchFamily="18" charset="0"/>
          </a:endParaRPr>
        </a:p>
      </dgm:t>
    </dgm:pt>
    <dgm:pt modelId="{1E645A81-9831-4EBE-A429-69D09CC9D68C}" type="parTrans" cxnId="{A77FBA22-43DE-4B38-A792-C43FEF4701FE}">
      <dgm:prSet/>
      <dgm:spPr/>
      <dgm:t>
        <a:bodyPr/>
        <a:lstStyle/>
        <a:p>
          <a:endParaRPr lang="ru-RU" b="0">
            <a:solidFill>
              <a:srgbClr val="F2FDF7"/>
            </a:solidFill>
            <a:latin typeface="Myriad Pro" pitchFamily="34" charset="0"/>
          </a:endParaRPr>
        </a:p>
      </dgm:t>
    </dgm:pt>
    <dgm:pt modelId="{3AFE1C7B-6321-4CCC-80A4-B3DEB6BDD5DB}" type="sibTrans" cxnId="{A77FBA22-43DE-4B38-A792-C43FEF4701FE}">
      <dgm:prSet/>
      <dgm:spPr/>
      <dgm:t>
        <a:bodyPr/>
        <a:lstStyle/>
        <a:p>
          <a:endParaRPr lang="ru-RU" b="0">
            <a:solidFill>
              <a:srgbClr val="F2FDF7"/>
            </a:solidFill>
            <a:latin typeface="Myriad Pro" pitchFamily="34" charset="0"/>
          </a:endParaRPr>
        </a:p>
      </dgm:t>
    </dgm:pt>
    <dgm:pt modelId="{A9DF6AB5-9D9A-4E37-8C9A-5499EC170B3E}">
      <dgm:prSet phldrT="[Текст]" custT="1"/>
      <dgm:spPr>
        <a:solidFill>
          <a:schemeClr val="accent6">
            <a:lumMod val="50000"/>
          </a:schemeClr>
        </a:solidFill>
        <a:ln>
          <a:solidFill>
            <a:srgbClr val="F2FDF7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F2FDF7"/>
              </a:solidFill>
              <a:latin typeface="Myriad Pro" pitchFamily="34" charset="0"/>
              <a:cs typeface="Times New Roman" pitchFamily="18" charset="0"/>
            </a:rPr>
            <a:t>Акция «Протяни руку помощи!»</a:t>
          </a:r>
          <a:endParaRPr lang="ru-RU" sz="1600" b="1" dirty="0">
            <a:solidFill>
              <a:srgbClr val="F2FDF7"/>
            </a:solidFill>
            <a:latin typeface="Myriad Pro" pitchFamily="34" charset="0"/>
            <a:cs typeface="Times New Roman" pitchFamily="18" charset="0"/>
          </a:endParaRPr>
        </a:p>
      </dgm:t>
    </dgm:pt>
    <dgm:pt modelId="{569F3393-5CD1-4BB0-893A-CEA1D3DC0F20}" type="sibTrans" cxnId="{25D14BAC-76DF-4BE6-B064-743E38B28681}">
      <dgm:prSet/>
      <dgm:spPr/>
      <dgm:t>
        <a:bodyPr/>
        <a:lstStyle/>
        <a:p>
          <a:endParaRPr lang="ru-RU" b="0">
            <a:solidFill>
              <a:srgbClr val="F2FDF7"/>
            </a:solidFill>
            <a:latin typeface="Myriad Pro" pitchFamily="34" charset="0"/>
          </a:endParaRPr>
        </a:p>
      </dgm:t>
    </dgm:pt>
    <dgm:pt modelId="{F9F3D308-492C-4F25-970F-605015E85C59}" type="parTrans" cxnId="{25D14BAC-76DF-4BE6-B064-743E38B28681}">
      <dgm:prSet/>
      <dgm:spPr/>
      <dgm:t>
        <a:bodyPr/>
        <a:lstStyle/>
        <a:p>
          <a:endParaRPr lang="ru-RU" b="0">
            <a:solidFill>
              <a:srgbClr val="F2FDF7"/>
            </a:solidFill>
            <a:latin typeface="Myriad Pro" pitchFamily="34" charset="0"/>
          </a:endParaRPr>
        </a:p>
      </dgm:t>
    </dgm:pt>
    <dgm:pt modelId="{AC25ACF8-5D60-42C6-B79C-172538960BC0}">
      <dgm:prSet phldrT="[Текст]" custT="1"/>
      <dgm:spPr>
        <a:solidFill>
          <a:srgbClr val="22B573"/>
        </a:solidFill>
        <a:ln>
          <a:solidFill>
            <a:srgbClr val="F2FDF7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F2FDF7"/>
              </a:solidFill>
              <a:latin typeface="Myriad Pro" pitchFamily="34" charset="0"/>
            </a:rPr>
            <a:t>Акция «Было бы сердце, а заботы найдутся»</a:t>
          </a:r>
          <a:endParaRPr lang="ru-RU" sz="1600" b="1" dirty="0">
            <a:solidFill>
              <a:srgbClr val="F2FDF7"/>
            </a:solidFill>
            <a:latin typeface="Myriad Pro" pitchFamily="34" charset="0"/>
          </a:endParaRPr>
        </a:p>
      </dgm:t>
    </dgm:pt>
    <dgm:pt modelId="{611458F6-B604-4DF8-91C4-B75671D0DF1E}" type="parTrans" cxnId="{E53298E4-324C-4CC7-AA78-F1EBF0E2D4E3}">
      <dgm:prSet/>
      <dgm:spPr/>
      <dgm:t>
        <a:bodyPr/>
        <a:lstStyle/>
        <a:p>
          <a:endParaRPr lang="ru-RU"/>
        </a:p>
      </dgm:t>
    </dgm:pt>
    <dgm:pt modelId="{EF5A767D-611A-4DC4-8F64-16EEBA9D90CE}" type="sibTrans" cxnId="{E53298E4-324C-4CC7-AA78-F1EBF0E2D4E3}">
      <dgm:prSet/>
      <dgm:spPr/>
      <dgm:t>
        <a:bodyPr/>
        <a:lstStyle/>
        <a:p>
          <a:endParaRPr lang="ru-RU"/>
        </a:p>
      </dgm:t>
    </dgm:pt>
    <dgm:pt modelId="{7644777D-42BD-4627-92A5-7CE3BC8916AC}" type="pres">
      <dgm:prSet presAssocID="{9BAF537B-2779-4285-BFA2-2F11335C579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3DBB758B-FABA-4A77-AAAE-07F79310C04E}" type="pres">
      <dgm:prSet presAssocID="{9BAF537B-2779-4285-BFA2-2F11335C5799}" presName="Name1" presStyleCnt="0"/>
      <dgm:spPr/>
      <dgm:t>
        <a:bodyPr/>
        <a:lstStyle/>
        <a:p>
          <a:endParaRPr lang="ru-RU"/>
        </a:p>
      </dgm:t>
    </dgm:pt>
    <dgm:pt modelId="{B65F312C-6D06-4C55-BD52-F0869ED214CC}" type="pres">
      <dgm:prSet presAssocID="{9BAF537B-2779-4285-BFA2-2F11335C5799}" presName="cycle" presStyleCnt="0"/>
      <dgm:spPr/>
      <dgm:t>
        <a:bodyPr/>
        <a:lstStyle/>
        <a:p>
          <a:endParaRPr lang="ru-RU"/>
        </a:p>
      </dgm:t>
    </dgm:pt>
    <dgm:pt modelId="{748F0085-9F6D-4AC8-9EC1-BB54E50E7F01}" type="pres">
      <dgm:prSet presAssocID="{9BAF537B-2779-4285-BFA2-2F11335C5799}" presName="srcNode" presStyleLbl="node1" presStyleIdx="0" presStyleCnt="7"/>
      <dgm:spPr/>
      <dgm:t>
        <a:bodyPr/>
        <a:lstStyle/>
        <a:p>
          <a:endParaRPr lang="ru-RU"/>
        </a:p>
      </dgm:t>
    </dgm:pt>
    <dgm:pt modelId="{06F43373-B362-40E3-AD5C-3E3886E0CDC2}" type="pres">
      <dgm:prSet presAssocID="{9BAF537B-2779-4285-BFA2-2F11335C5799}" presName="conn" presStyleLbl="parChTrans1D2" presStyleIdx="0" presStyleCnt="1"/>
      <dgm:spPr/>
      <dgm:t>
        <a:bodyPr/>
        <a:lstStyle/>
        <a:p>
          <a:endParaRPr lang="ru-RU"/>
        </a:p>
      </dgm:t>
    </dgm:pt>
    <dgm:pt modelId="{76C99B6D-0793-4832-A51B-8984F21D8321}" type="pres">
      <dgm:prSet presAssocID="{9BAF537B-2779-4285-BFA2-2F11335C5799}" presName="extraNode" presStyleLbl="node1" presStyleIdx="0" presStyleCnt="7"/>
      <dgm:spPr/>
      <dgm:t>
        <a:bodyPr/>
        <a:lstStyle/>
        <a:p>
          <a:endParaRPr lang="ru-RU"/>
        </a:p>
      </dgm:t>
    </dgm:pt>
    <dgm:pt modelId="{D716E589-1D4F-4A21-86BC-FCDDAFBDE917}" type="pres">
      <dgm:prSet presAssocID="{9BAF537B-2779-4285-BFA2-2F11335C5799}" presName="dstNode" presStyleLbl="node1" presStyleIdx="0" presStyleCnt="7"/>
      <dgm:spPr/>
      <dgm:t>
        <a:bodyPr/>
        <a:lstStyle/>
        <a:p>
          <a:endParaRPr lang="ru-RU"/>
        </a:p>
      </dgm:t>
    </dgm:pt>
    <dgm:pt modelId="{284B4F27-ECE8-40DA-911D-9B658500976F}" type="pres">
      <dgm:prSet presAssocID="{3F7B8D9C-88A3-4C7F-8EB5-5AF1E7579C05}" presName="text_1" presStyleLbl="node1" presStyleIdx="0" presStyleCnt="7" custLinFactNeighborX="-300" custLinFactNeighborY="25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48E5E2-EA0C-4C5D-81B4-0A467087E6C5}" type="pres">
      <dgm:prSet presAssocID="{3F7B8D9C-88A3-4C7F-8EB5-5AF1E7579C05}" presName="accent_1" presStyleCnt="0"/>
      <dgm:spPr/>
      <dgm:t>
        <a:bodyPr/>
        <a:lstStyle/>
        <a:p>
          <a:endParaRPr lang="ru-RU"/>
        </a:p>
      </dgm:t>
    </dgm:pt>
    <dgm:pt modelId="{0F407158-858E-43DC-84D4-E85345817A7D}" type="pres">
      <dgm:prSet presAssocID="{3F7B8D9C-88A3-4C7F-8EB5-5AF1E7579C05}" presName="accentRepeatNode" presStyleLbl="solidFgAcc1" presStyleIdx="0" presStyleCnt="7"/>
      <dgm:spPr>
        <a:solidFill>
          <a:srgbClr val="FF0080"/>
        </a:solidFill>
        <a:ln>
          <a:solidFill>
            <a:srgbClr val="F2FDF7"/>
          </a:solidFill>
        </a:ln>
      </dgm:spPr>
      <dgm:t>
        <a:bodyPr/>
        <a:lstStyle/>
        <a:p>
          <a:endParaRPr lang="ru-RU"/>
        </a:p>
      </dgm:t>
    </dgm:pt>
    <dgm:pt modelId="{2F2B162D-D1F0-4368-B3D1-DFE614B25934}" type="pres">
      <dgm:prSet presAssocID="{44DDB6AF-A1B2-4024-8962-9FE112F46ED8}" presName="text_2" presStyleLbl="node1" presStyleIdx="1" presStyleCnt="7" custScaleY="1402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4327F7-8DC5-4492-BDB8-D3EFDED064A8}" type="pres">
      <dgm:prSet presAssocID="{44DDB6AF-A1B2-4024-8962-9FE112F46ED8}" presName="accent_2" presStyleCnt="0"/>
      <dgm:spPr/>
      <dgm:t>
        <a:bodyPr/>
        <a:lstStyle/>
        <a:p>
          <a:endParaRPr lang="ru-RU"/>
        </a:p>
      </dgm:t>
    </dgm:pt>
    <dgm:pt modelId="{CBB67704-5470-4DFE-BB7D-65F094C44AAC}" type="pres">
      <dgm:prSet presAssocID="{44DDB6AF-A1B2-4024-8962-9FE112F46ED8}" presName="accentRepeatNode" presStyleLbl="solidFgAcc1" presStyleIdx="1" presStyleCnt="7"/>
      <dgm:spPr>
        <a:solidFill>
          <a:srgbClr val="29ABE2"/>
        </a:solidFill>
        <a:ln>
          <a:solidFill>
            <a:srgbClr val="F2FDF7"/>
          </a:solidFill>
        </a:ln>
      </dgm:spPr>
      <dgm:t>
        <a:bodyPr/>
        <a:lstStyle/>
        <a:p>
          <a:endParaRPr lang="ru-RU"/>
        </a:p>
      </dgm:t>
    </dgm:pt>
    <dgm:pt modelId="{707614BA-62AB-45B0-9C91-479AE1403F41}" type="pres">
      <dgm:prSet presAssocID="{B6DFA1DB-697B-45DC-882F-9AB20FAA73DA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57B6CC-01F5-4E41-BA5B-58E14A89B61D}" type="pres">
      <dgm:prSet presAssocID="{B6DFA1DB-697B-45DC-882F-9AB20FAA73DA}" presName="accent_3" presStyleCnt="0"/>
      <dgm:spPr/>
      <dgm:t>
        <a:bodyPr/>
        <a:lstStyle/>
        <a:p>
          <a:endParaRPr lang="ru-RU"/>
        </a:p>
      </dgm:t>
    </dgm:pt>
    <dgm:pt modelId="{4934FFA2-E35A-4D6E-8844-D982B98CE3A2}" type="pres">
      <dgm:prSet presAssocID="{B6DFA1DB-697B-45DC-882F-9AB20FAA73DA}" presName="accentRepeatNode" presStyleLbl="solidFgAcc1" presStyleIdx="2" presStyleCnt="7"/>
      <dgm:spPr>
        <a:solidFill>
          <a:srgbClr val="22B573"/>
        </a:solidFill>
        <a:ln>
          <a:solidFill>
            <a:srgbClr val="F2FDF7"/>
          </a:solidFill>
        </a:ln>
      </dgm:spPr>
      <dgm:t>
        <a:bodyPr/>
        <a:lstStyle/>
        <a:p>
          <a:endParaRPr lang="ru-RU"/>
        </a:p>
      </dgm:t>
    </dgm:pt>
    <dgm:pt modelId="{30D1211A-8B97-4AD1-8A54-EDEABF512A20}" type="pres">
      <dgm:prSet presAssocID="{806A15C2-E2A6-424D-9647-5048AC39FB39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79B7B-6C2A-484D-A231-4B2FBC059BD4}" type="pres">
      <dgm:prSet presAssocID="{806A15C2-E2A6-424D-9647-5048AC39FB39}" presName="accent_4" presStyleCnt="0"/>
      <dgm:spPr/>
      <dgm:t>
        <a:bodyPr/>
        <a:lstStyle/>
        <a:p>
          <a:endParaRPr lang="ru-RU"/>
        </a:p>
      </dgm:t>
    </dgm:pt>
    <dgm:pt modelId="{E50FBCC0-0420-410E-ACCB-862A3490D6A0}" type="pres">
      <dgm:prSet presAssocID="{806A15C2-E2A6-424D-9647-5048AC39FB39}" presName="accentRepeatNode" presStyleLbl="solidFgAcc1" presStyleIdx="3" presStyleCnt="7"/>
      <dgm:spPr>
        <a:solidFill>
          <a:srgbClr val="7030A0"/>
        </a:solidFill>
        <a:ln>
          <a:solidFill>
            <a:srgbClr val="F2FDF7"/>
          </a:solidFill>
        </a:ln>
      </dgm:spPr>
      <dgm:t>
        <a:bodyPr/>
        <a:lstStyle/>
        <a:p>
          <a:endParaRPr lang="ru-RU"/>
        </a:p>
      </dgm:t>
    </dgm:pt>
    <dgm:pt modelId="{842FB8F7-3EA1-4C1F-9483-26D5098385A1}" type="pres">
      <dgm:prSet presAssocID="{7B14CE11-6F9F-4439-A6B8-D0AB95890659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3C8F63-DE6E-4187-8362-0C2C440C13AF}" type="pres">
      <dgm:prSet presAssocID="{7B14CE11-6F9F-4439-A6B8-D0AB95890659}" presName="accent_5" presStyleCnt="0"/>
      <dgm:spPr/>
      <dgm:t>
        <a:bodyPr/>
        <a:lstStyle/>
        <a:p>
          <a:endParaRPr lang="ru-RU"/>
        </a:p>
      </dgm:t>
    </dgm:pt>
    <dgm:pt modelId="{A062319F-8417-4835-AECB-85F031929D86}" type="pres">
      <dgm:prSet presAssocID="{7B14CE11-6F9F-4439-A6B8-D0AB95890659}" presName="accentRepeatNode" presStyleLbl="solidFgAcc1" presStyleIdx="4" presStyleCnt="7"/>
      <dgm:spPr>
        <a:solidFill>
          <a:srgbClr val="FF0080"/>
        </a:solidFill>
        <a:ln>
          <a:solidFill>
            <a:srgbClr val="F2FDF7"/>
          </a:solidFill>
        </a:ln>
      </dgm:spPr>
      <dgm:t>
        <a:bodyPr/>
        <a:lstStyle/>
        <a:p>
          <a:endParaRPr lang="ru-RU"/>
        </a:p>
      </dgm:t>
    </dgm:pt>
    <dgm:pt modelId="{8E3E4E64-35C6-47FA-B8BF-CD2E70E0B437}" type="pres">
      <dgm:prSet presAssocID="{A9DF6AB5-9D9A-4E37-8C9A-5499EC170B3E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FB395A-C3ED-4EAA-8581-C6F43CA7766E}" type="pres">
      <dgm:prSet presAssocID="{A9DF6AB5-9D9A-4E37-8C9A-5499EC170B3E}" presName="accent_6" presStyleCnt="0"/>
      <dgm:spPr/>
      <dgm:t>
        <a:bodyPr/>
        <a:lstStyle/>
        <a:p>
          <a:endParaRPr lang="ru-RU"/>
        </a:p>
      </dgm:t>
    </dgm:pt>
    <dgm:pt modelId="{15BBB46A-6A91-4636-ACDC-31E585572E78}" type="pres">
      <dgm:prSet presAssocID="{A9DF6AB5-9D9A-4E37-8C9A-5499EC170B3E}" presName="accentRepeatNode" presStyleLbl="solidFgAcc1" presStyleIdx="5" presStyleCnt="7"/>
      <dgm:spPr>
        <a:solidFill>
          <a:schemeClr val="accent6">
            <a:lumMod val="50000"/>
          </a:schemeClr>
        </a:solidFill>
        <a:ln>
          <a:solidFill>
            <a:srgbClr val="F2FDF7"/>
          </a:solidFill>
        </a:ln>
      </dgm:spPr>
      <dgm:t>
        <a:bodyPr/>
        <a:lstStyle/>
        <a:p>
          <a:endParaRPr lang="ru-RU"/>
        </a:p>
      </dgm:t>
    </dgm:pt>
    <dgm:pt modelId="{B375C241-846C-45EC-8056-B615B9CB06C0}" type="pres">
      <dgm:prSet presAssocID="{AC25ACF8-5D60-42C6-B79C-172538960BC0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FA065C-44EE-4C5D-8C5B-7D11A992FD80}" type="pres">
      <dgm:prSet presAssocID="{AC25ACF8-5D60-42C6-B79C-172538960BC0}" presName="accent_7" presStyleCnt="0"/>
      <dgm:spPr/>
    </dgm:pt>
    <dgm:pt modelId="{15F67F6F-E0A4-480D-8E12-2B55991C5943}" type="pres">
      <dgm:prSet presAssocID="{AC25ACF8-5D60-42C6-B79C-172538960BC0}" presName="accentRepeatNode" presStyleLbl="solidFgAcc1" presStyleIdx="6" presStyleCnt="7"/>
      <dgm:spPr>
        <a:solidFill>
          <a:srgbClr val="22B573"/>
        </a:solidFill>
        <a:ln>
          <a:solidFill>
            <a:srgbClr val="F2FDF7"/>
          </a:solidFill>
        </a:ln>
      </dgm:spPr>
      <dgm:t>
        <a:bodyPr/>
        <a:lstStyle/>
        <a:p>
          <a:endParaRPr lang="ru-RU"/>
        </a:p>
      </dgm:t>
    </dgm:pt>
  </dgm:ptLst>
  <dgm:cxnLst>
    <dgm:cxn modelId="{6CD86E31-7AAD-4489-B37C-E9D3F838C2AC}" type="presOf" srcId="{44DDB6AF-A1B2-4024-8962-9FE112F46ED8}" destId="{2F2B162D-D1F0-4368-B3D1-DFE614B25934}" srcOrd="0" destOrd="0" presId="urn:microsoft.com/office/officeart/2008/layout/VerticalCurvedList"/>
    <dgm:cxn modelId="{2F247041-6789-4757-97B5-36ABF1A2C5F7}" type="presOf" srcId="{AC25ACF8-5D60-42C6-B79C-172538960BC0}" destId="{B375C241-846C-45EC-8056-B615B9CB06C0}" srcOrd="0" destOrd="0" presId="urn:microsoft.com/office/officeart/2008/layout/VerticalCurvedList"/>
    <dgm:cxn modelId="{1BFA7D88-62CB-474B-9EF0-7915963CF98F}" type="presOf" srcId="{806A15C2-E2A6-424D-9647-5048AC39FB39}" destId="{30D1211A-8B97-4AD1-8A54-EDEABF512A20}" srcOrd="0" destOrd="0" presId="urn:microsoft.com/office/officeart/2008/layout/VerticalCurvedList"/>
    <dgm:cxn modelId="{A77FBA22-43DE-4B38-A792-C43FEF4701FE}" srcId="{9BAF537B-2779-4285-BFA2-2F11335C5799}" destId="{7B14CE11-6F9F-4439-A6B8-D0AB95890659}" srcOrd="4" destOrd="0" parTransId="{1E645A81-9831-4EBE-A429-69D09CC9D68C}" sibTransId="{3AFE1C7B-6321-4CCC-80A4-B3DEB6BDD5DB}"/>
    <dgm:cxn modelId="{023AAD49-F083-42B4-936B-BBFAA86335BE}" srcId="{9BAF537B-2779-4285-BFA2-2F11335C5799}" destId="{3F7B8D9C-88A3-4C7F-8EB5-5AF1E7579C05}" srcOrd="0" destOrd="0" parTransId="{5A8B465C-9317-4198-BEEF-F36800FCE2E7}" sibTransId="{85BC0727-9FDB-4632-8259-1286B6AC0CC8}"/>
    <dgm:cxn modelId="{262A30AF-DB80-4D93-B5CB-5F4DEA2EDBAA}" type="presOf" srcId="{7B14CE11-6F9F-4439-A6B8-D0AB95890659}" destId="{842FB8F7-3EA1-4C1F-9483-26D5098385A1}" srcOrd="0" destOrd="0" presId="urn:microsoft.com/office/officeart/2008/layout/VerticalCurvedList"/>
    <dgm:cxn modelId="{5D11B3C8-D0A6-4581-B76E-3C92439EF489}" type="presOf" srcId="{A9DF6AB5-9D9A-4E37-8C9A-5499EC170B3E}" destId="{8E3E4E64-35C6-47FA-B8BF-CD2E70E0B437}" srcOrd="0" destOrd="0" presId="urn:microsoft.com/office/officeart/2008/layout/VerticalCurvedList"/>
    <dgm:cxn modelId="{F614D334-F95F-4F66-91E5-E6D696F6C381}" type="presOf" srcId="{3F7B8D9C-88A3-4C7F-8EB5-5AF1E7579C05}" destId="{284B4F27-ECE8-40DA-911D-9B658500976F}" srcOrd="0" destOrd="0" presId="urn:microsoft.com/office/officeart/2008/layout/VerticalCurvedList"/>
    <dgm:cxn modelId="{D12520F2-F49F-478A-957B-E9C607BA8755}" srcId="{9BAF537B-2779-4285-BFA2-2F11335C5799}" destId="{806A15C2-E2A6-424D-9647-5048AC39FB39}" srcOrd="3" destOrd="0" parTransId="{64293A0A-B607-41D7-B071-E8DE22C1E85C}" sibTransId="{2E2F5F73-EA6D-488E-95B0-B42BCF974DF7}"/>
    <dgm:cxn modelId="{7C7957C5-0405-4885-9C2D-D14D79A0088B}" srcId="{9BAF537B-2779-4285-BFA2-2F11335C5799}" destId="{B6DFA1DB-697B-45DC-882F-9AB20FAA73DA}" srcOrd="2" destOrd="0" parTransId="{385EA558-115F-4D5D-B161-AE79C70F0D02}" sibTransId="{F1B2654F-024B-4DDB-9C4E-40D0127B26DD}"/>
    <dgm:cxn modelId="{0A72487E-D2D7-4DE5-B2B4-3EFFD82843DD}" srcId="{9BAF537B-2779-4285-BFA2-2F11335C5799}" destId="{44DDB6AF-A1B2-4024-8962-9FE112F46ED8}" srcOrd="1" destOrd="0" parTransId="{A31C1242-2E8F-46B8-B91A-1418D21ABD24}" sibTransId="{2B36C5AF-9B4C-4175-872D-9B25C0775346}"/>
    <dgm:cxn modelId="{097B9BB2-96AB-4BDE-881E-09416D2F07DD}" type="presOf" srcId="{9BAF537B-2779-4285-BFA2-2F11335C5799}" destId="{7644777D-42BD-4627-92A5-7CE3BC8916AC}" srcOrd="0" destOrd="0" presId="urn:microsoft.com/office/officeart/2008/layout/VerticalCurvedList"/>
    <dgm:cxn modelId="{25D14BAC-76DF-4BE6-B064-743E38B28681}" srcId="{9BAF537B-2779-4285-BFA2-2F11335C5799}" destId="{A9DF6AB5-9D9A-4E37-8C9A-5499EC170B3E}" srcOrd="5" destOrd="0" parTransId="{F9F3D308-492C-4F25-970F-605015E85C59}" sibTransId="{569F3393-5CD1-4BB0-893A-CEA1D3DC0F20}"/>
    <dgm:cxn modelId="{91F65EAD-F06A-4241-9EC0-287671D3BC34}" type="presOf" srcId="{85BC0727-9FDB-4632-8259-1286B6AC0CC8}" destId="{06F43373-B362-40E3-AD5C-3E3886E0CDC2}" srcOrd="0" destOrd="0" presId="urn:microsoft.com/office/officeart/2008/layout/VerticalCurvedList"/>
    <dgm:cxn modelId="{24A49281-9C1F-4DAB-90A3-3C84AE568406}" type="presOf" srcId="{B6DFA1DB-697B-45DC-882F-9AB20FAA73DA}" destId="{707614BA-62AB-45B0-9C91-479AE1403F41}" srcOrd="0" destOrd="0" presId="urn:microsoft.com/office/officeart/2008/layout/VerticalCurvedList"/>
    <dgm:cxn modelId="{E53298E4-324C-4CC7-AA78-F1EBF0E2D4E3}" srcId="{9BAF537B-2779-4285-BFA2-2F11335C5799}" destId="{AC25ACF8-5D60-42C6-B79C-172538960BC0}" srcOrd="6" destOrd="0" parTransId="{611458F6-B604-4DF8-91C4-B75671D0DF1E}" sibTransId="{EF5A767D-611A-4DC4-8F64-16EEBA9D90CE}"/>
    <dgm:cxn modelId="{F86088C6-EFA9-4A9E-89C6-DFF8B73FF7DA}" type="presParOf" srcId="{7644777D-42BD-4627-92A5-7CE3BC8916AC}" destId="{3DBB758B-FABA-4A77-AAAE-07F79310C04E}" srcOrd="0" destOrd="0" presId="urn:microsoft.com/office/officeart/2008/layout/VerticalCurvedList"/>
    <dgm:cxn modelId="{1463E68E-E50A-451E-9C0D-A5BD1C8D2AD7}" type="presParOf" srcId="{3DBB758B-FABA-4A77-AAAE-07F79310C04E}" destId="{B65F312C-6D06-4C55-BD52-F0869ED214CC}" srcOrd="0" destOrd="0" presId="urn:microsoft.com/office/officeart/2008/layout/VerticalCurvedList"/>
    <dgm:cxn modelId="{8F7D2768-D3B3-4D18-B222-5ED9378046C6}" type="presParOf" srcId="{B65F312C-6D06-4C55-BD52-F0869ED214CC}" destId="{748F0085-9F6D-4AC8-9EC1-BB54E50E7F01}" srcOrd="0" destOrd="0" presId="urn:microsoft.com/office/officeart/2008/layout/VerticalCurvedList"/>
    <dgm:cxn modelId="{6A2ADDED-FECD-4E7B-983D-30B2409FC426}" type="presParOf" srcId="{B65F312C-6D06-4C55-BD52-F0869ED214CC}" destId="{06F43373-B362-40E3-AD5C-3E3886E0CDC2}" srcOrd="1" destOrd="0" presId="urn:microsoft.com/office/officeart/2008/layout/VerticalCurvedList"/>
    <dgm:cxn modelId="{D1A72ACE-6F2C-4F11-AB48-1721F6F68AC3}" type="presParOf" srcId="{B65F312C-6D06-4C55-BD52-F0869ED214CC}" destId="{76C99B6D-0793-4832-A51B-8984F21D8321}" srcOrd="2" destOrd="0" presId="urn:microsoft.com/office/officeart/2008/layout/VerticalCurvedList"/>
    <dgm:cxn modelId="{6BE0456C-EB43-4E83-8EFC-0FF7A35C7BB6}" type="presParOf" srcId="{B65F312C-6D06-4C55-BD52-F0869ED214CC}" destId="{D716E589-1D4F-4A21-86BC-FCDDAFBDE917}" srcOrd="3" destOrd="0" presId="urn:microsoft.com/office/officeart/2008/layout/VerticalCurvedList"/>
    <dgm:cxn modelId="{A5AD9F59-F967-4F02-A25D-B81EDBDD38AC}" type="presParOf" srcId="{3DBB758B-FABA-4A77-AAAE-07F79310C04E}" destId="{284B4F27-ECE8-40DA-911D-9B658500976F}" srcOrd="1" destOrd="0" presId="urn:microsoft.com/office/officeart/2008/layout/VerticalCurvedList"/>
    <dgm:cxn modelId="{E91CE083-B872-47F8-94F5-9CECFB20B30E}" type="presParOf" srcId="{3DBB758B-FABA-4A77-AAAE-07F79310C04E}" destId="{CC48E5E2-EA0C-4C5D-81B4-0A467087E6C5}" srcOrd="2" destOrd="0" presId="urn:microsoft.com/office/officeart/2008/layout/VerticalCurvedList"/>
    <dgm:cxn modelId="{88BFF4AF-96C2-4A4C-9CEF-CD31C0A3DA5A}" type="presParOf" srcId="{CC48E5E2-EA0C-4C5D-81B4-0A467087E6C5}" destId="{0F407158-858E-43DC-84D4-E85345817A7D}" srcOrd="0" destOrd="0" presId="urn:microsoft.com/office/officeart/2008/layout/VerticalCurvedList"/>
    <dgm:cxn modelId="{2F308B5E-C839-4215-A0E7-B256588CBC10}" type="presParOf" srcId="{3DBB758B-FABA-4A77-AAAE-07F79310C04E}" destId="{2F2B162D-D1F0-4368-B3D1-DFE614B25934}" srcOrd="3" destOrd="0" presId="urn:microsoft.com/office/officeart/2008/layout/VerticalCurvedList"/>
    <dgm:cxn modelId="{4E7F73C6-486D-43B2-88B2-9FECD12EEA4E}" type="presParOf" srcId="{3DBB758B-FABA-4A77-AAAE-07F79310C04E}" destId="{7E4327F7-8DC5-4492-BDB8-D3EFDED064A8}" srcOrd="4" destOrd="0" presId="urn:microsoft.com/office/officeart/2008/layout/VerticalCurvedList"/>
    <dgm:cxn modelId="{8A435EEE-B951-407F-ADFC-6EA6817987A6}" type="presParOf" srcId="{7E4327F7-8DC5-4492-BDB8-D3EFDED064A8}" destId="{CBB67704-5470-4DFE-BB7D-65F094C44AAC}" srcOrd="0" destOrd="0" presId="urn:microsoft.com/office/officeart/2008/layout/VerticalCurvedList"/>
    <dgm:cxn modelId="{3000D290-48CC-45AA-B684-4C4973E3E4EC}" type="presParOf" srcId="{3DBB758B-FABA-4A77-AAAE-07F79310C04E}" destId="{707614BA-62AB-45B0-9C91-479AE1403F41}" srcOrd="5" destOrd="0" presId="urn:microsoft.com/office/officeart/2008/layout/VerticalCurvedList"/>
    <dgm:cxn modelId="{18CE3229-25FA-43E1-82EB-E89FFF9C4831}" type="presParOf" srcId="{3DBB758B-FABA-4A77-AAAE-07F79310C04E}" destId="{EC57B6CC-01F5-4E41-BA5B-58E14A89B61D}" srcOrd="6" destOrd="0" presId="urn:microsoft.com/office/officeart/2008/layout/VerticalCurvedList"/>
    <dgm:cxn modelId="{F4D0889E-693E-4A61-A3EA-1D9175BA9C62}" type="presParOf" srcId="{EC57B6CC-01F5-4E41-BA5B-58E14A89B61D}" destId="{4934FFA2-E35A-4D6E-8844-D982B98CE3A2}" srcOrd="0" destOrd="0" presId="urn:microsoft.com/office/officeart/2008/layout/VerticalCurvedList"/>
    <dgm:cxn modelId="{AE424CFA-F0DA-4C98-8258-29ACF8B063A0}" type="presParOf" srcId="{3DBB758B-FABA-4A77-AAAE-07F79310C04E}" destId="{30D1211A-8B97-4AD1-8A54-EDEABF512A20}" srcOrd="7" destOrd="0" presId="urn:microsoft.com/office/officeart/2008/layout/VerticalCurvedList"/>
    <dgm:cxn modelId="{943CC37F-0879-40E1-830C-4EED29169503}" type="presParOf" srcId="{3DBB758B-FABA-4A77-AAAE-07F79310C04E}" destId="{47279B7B-6C2A-484D-A231-4B2FBC059BD4}" srcOrd="8" destOrd="0" presId="urn:microsoft.com/office/officeart/2008/layout/VerticalCurvedList"/>
    <dgm:cxn modelId="{B17004D6-B98B-4AE3-859D-42E1D7C4398D}" type="presParOf" srcId="{47279B7B-6C2A-484D-A231-4B2FBC059BD4}" destId="{E50FBCC0-0420-410E-ACCB-862A3490D6A0}" srcOrd="0" destOrd="0" presId="urn:microsoft.com/office/officeart/2008/layout/VerticalCurvedList"/>
    <dgm:cxn modelId="{2789DCD1-8ABB-4FB7-8723-6D13266598C6}" type="presParOf" srcId="{3DBB758B-FABA-4A77-AAAE-07F79310C04E}" destId="{842FB8F7-3EA1-4C1F-9483-26D5098385A1}" srcOrd="9" destOrd="0" presId="urn:microsoft.com/office/officeart/2008/layout/VerticalCurvedList"/>
    <dgm:cxn modelId="{59F0DA64-3511-444A-9D65-FAEBE770CCC4}" type="presParOf" srcId="{3DBB758B-FABA-4A77-AAAE-07F79310C04E}" destId="{CD3C8F63-DE6E-4187-8362-0C2C440C13AF}" srcOrd="10" destOrd="0" presId="urn:microsoft.com/office/officeart/2008/layout/VerticalCurvedList"/>
    <dgm:cxn modelId="{F76756C4-1246-4525-AC11-169C3AB17E91}" type="presParOf" srcId="{CD3C8F63-DE6E-4187-8362-0C2C440C13AF}" destId="{A062319F-8417-4835-AECB-85F031929D86}" srcOrd="0" destOrd="0" presId="urn:microsoft.com/office/officeart/2008/layout/VerticalCurvedList"/>
    <dgm:cxn modelId="{485ABC4D-AC09-4CC9-B437-E61DC3B4CDDE}" type="presParOf" srcId="{3DBB758B-FABA-4A77-AAAE-07F79310C04E}" destId="{8E3E4E64-35C6-47FA-B8BF-CD2E70E0B437}" srcOrd="11" destOrd="0" presId="urn:microsoft.com/office/officeart/2008/layout/VerticalCurvedList"/>
    <dgm:cxn modelId="{B1DA93EB-526E-461D-A280-3C2ECC7E4F9F}" type="presParOf" srcId="{3DBB758B-FABA-4A77-AAAE-07F79310C04E}" destId="{8CFB395A-C3ED-4EAA-8581-C6F43CA7766E}" srcOrd="12" destOrd="0" presId="urn:microsoft.com/office/officeart/2008/layout/VerticalCurvedList"/>
    <dgm:cxn modelId="{3C12CC1A-ECC4-4BB9-8A05-E843794F9F15}" type="presParOf" srcId="{8CFB395A-C3ED-4EAA-8581-C6F43CA7766E}" destId="{15BBB46A-6A91-4636-ACDC-31E585572E78}" srcOrd="0" destOrd="0" presId="urn:microsoft.com/office/officeart/2008/layout/VerticalCurvedList"/>
    <dgm:cxn modelId="{4C13024D-0FE5-4838-87BA-6471DE77C8F2}" type="presParOf" srcId="{3DBB758B-FABA-4A77-AAAE-07F79310C04E}" destId="{B375C241-846C-45EC-8056-B615B9CB06C0}" srcOrd="13" destOrd="0" presId="urn:microsoft.com/office/officeart/2008/layout/VerticalCurvedList"/>
    <dgm:cxn modelId="{6C89F7C0-9CAE-468F-913A-1B3812BEF747}" type="presParOf" srcId="{3DBB758B-FABA-4A77-AAAE-07F79310C04E}" destId="{D6FA065C-44EE-4C5D-8C5B-7D11A992FD80}" srcOrd="14" destOrd="0" presId="urn:microsoft.com/office/officeart/2008/layout/VerticalCurvedList"/>
    <dgm:cxn modelId="{AE6B7352-8E0E-4314-92C5-31BF4D2AEC54}" type="presParOf" srcId="{D6FA065C-44EE-4C5D-8C5B-7D11A992FD80}" destId="{15F67F6F-E0A4-480D-8E12-2B55991C5943}" srcOrd="0" destOrd="0" presId="urn:microsoft.com/office/officeart/2008/layout/VerticalCurvedList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5693F89-3B12-4992-80D2-44C5C5114235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4DFE9C64-DCA8-4161-B69D-098F61ACCBFF}" type="pres">
      <dgm:prSet presAssocID="{95693F89-3B12-4992-80D2-44C5C511423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1F56A5E5-A5DD-40CA-9F1F-6013DB515747}" type="presOf" srcId="{95693F89-3B12-4992-80D2-44C5C5114235}" destId="{4DFE9C64-DCA8-4161-B69D-098F61ACCBFF}" srcOrd="0" destOrd="0" presId="urn:microsoft.com/office/officeart/2005/8/layout/vList2"/>
  </dgm:cxnLst>
  <dgm:bg>
    <a:noFill/>
  </dgm:bg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62587826-DCEB-42BA-A440-23AD3B5DD3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8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5EFF56A3-5908-4FE1-A350-0A998F63F4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D259E70-079D-4792-B93E-26C9826DA915}" type="slidenum">
              <a:rPr lang="en-US" altLang="ru-RU" smtClean="0">
                <a:latin typeface="Arial" pitchFamily="34" charset="0"/>
              </a:rPr>
              <a:pPr/>
              <a:t>1</a:t>
            </a:fld>
            <a:endParaRPr lang="en-US" altLang="ru-RU" smtClean="0">
              <a:latin typeface="Arial" pitchFamily="34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ru-R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D259E70-079D-4792-B93E-26C9826DA915}" type="slidenum">
              <a:rPr lang="en-US" altLang="ru-RU" smtClean="0">
                <a:latin typeface="Arial" pitchFamily="34" charset="0"/>
              </a:rPr>
              <a:pPr/>
              <a:t>10</a:t>
            </a:fld>
            <a:endParaRPr lang="en-US" altLang="ru-RU" smtClean="0">
              <a:latin typeface="Arial" pitchFamily="34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ru-R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4A98151-F57F-49DE-8570-172F09467F93}" type="slidenum">
              <a:rPr lang="en-US" altLang="ru-RU" smtClean="0">
                <a:latin typeface="Arial" pitchFamily="34" charset="0"/>
              </a:rPr>
              <a:pPr/>
              <a:t>11</a:t>
            </a:fld>
            <a:endParaRPr lang="en-US" altLang="ru-RU" smtClean="0">
              <a:latin typeface="Arial" pitchFamily="34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4A98151-F57F-49DE-8570-172F09467F93}" type="slidenum">
              <a:rPr lang="en-US" altLang="ru-RU" smtClean="0">
                <a:latin typeface="Arial" pitchFamily="34" charset="0"/>
              </a:rPr>
              <a:pPr/>
              <a:t>12</a:t>
            </a:fld>
            <a:endParaRPr lang="en-US" altLang="ru-RU" smtClean="0">
              <a:latin typeface="Arial" pitchFamily="34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4A98151-F57F-49DE-8570-172F09467F93}" type="slidenum">
              <a:rPr lang="en-US" altLang="ru-RU" smtClean="0">
                <a:latin typeface="Arial" pitchFamily="34" charset="0"/>
              </a:rPr>
              <a:pPr/>
              <a:t>13</a:t>
            </a:fld>
            <a:endParaRPr lang="en-US" altLang="ru-RU" smtClean="0">
              <a:latin typeface="Arial" pitchFamily="34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4A98151-F57F-49DE-8570-172F09467F93}" type="slidenum">
              <a:rPr lang="en-US" altLang="ru-RU" smtClean="0">
                <a:latin typeface="Arial" pitchFamily="34" charset="0"/>
              </a:rPr>
              <a:pPr/>
              <a:t>14</a:t>
            </a:fld>
            <a:endParaRPr lang="en-US" altLang="ru-RU" smtClean="0">
              <a:latin typeface="Arial" pitchFamily="34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4A98151-F57F-49DE-8570-172F09467F93}" type="slidenum">
              <a:rPr lang="en-US" altLang="ru-RU" smtClean="0">
                <a:latin typeface="Arial" pitchFamily="34" charset="0"/>
              </a:rPr>
              <a:pPr/>
              <a:t>15</a:t>
            </a:fld>
            <a:endParaRPr lang="en-US" altLang="ru-RU" smtClean="0">
              <a:latin typeface="Arial" pitchFamily="34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4A98151-F57F-49DE-8570-172F09467F93}" type="slidenum">
              <a:rPr lang="en-US" altLang="ru-RU" smtClean="0">
                <a:latin typeface="Arial" pitchFamily="34" charset="0"/>
              </a:rPr>
              <a:pPr/>
              <a:t>16</a:t>
            </a:fld>
            <a:endParaRPr lang="en-US" altLang="ru-RU" smtClean="0">
              <a:latin typeface="Arial" pitchFamily="34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FF56A3-5908-4FE1-A350-0A998F63F43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4A98151-F57F-49DE-8570-172F09467F93}" type="slidenum">
              <a:rPr lang="en-US" altLang="ru-RU" smtClean="0">
                <a:latin typeface="Arial" pitchFamily="34" charset="0"/>
              </a:rPr>
              <a:pPr/>
              <a:t>18</a:t>
            </a:fld>
            <a:endParaRPr lang="en-US" altLang="ru-RU" smtClean="0">
              <a:latin typeface="Arial" pitchFamily="34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CDC4462-CAEB-4B63-AC3A-B887FF0D5F33}" type="slidenum">
              <a:rPr lang="en-US" altLang="ru-RU" smtClean="0">
                <a:latin typeface="Arial" pitchFamily="34" charset="0"/>
              </a:rPr>
              <a:pPr/>
              <a:t>19</a:t>
            </a:fld>
            <a:endParaRPr lang="en-US" altLang="ru-RU" smtClean="0">
              <a:latin typeface="Arial" pitchFamily="34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D259E70-079D-4792-B93E-26C9826DA915}" type="slidenum">
              <a:rPr lang="en-US" altLang="ru-RU" smtClean="0">
                <a:latin typeface="Arial" pitchFamily="34" charset="0"/>
              </a:rPr>
              <a:pPr/>
              <a:t>2</a:t>
            </a:fld>
            <a:endParaRPr lang="en-US" altLang="ru-RU" smtClean="0">
              <a:latin typeface="Arial" pitchFamily="34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ru-R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4A98151-F57F-49DE-8570-172F09467F93}" type="slidenum">
              <a:rPr lang="en-US" altLang="ru-RU" smtClean="0">
                <a:latin typeface="Arial" pitchFamily="34" charset="0"/>
              </a:rPr>
              <a:pPr/>
              <a:t>20</a:t>
            </a:fld>
            <a:endParaRPr lang="en-US" altLang="ru-RU" smtClean="0">
              <a:latin typeface="Arial" pitchFamily="34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FF56A3-5908-4FE1-A350-0A998F63F43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D259E70-079D-4792-B93E-26C9826DA915}" type="slidenum">
              <a:rPr lang="en-US" altLang="ru-RU" smtClean="0">
                <a:latin typeface="Arial" pitchFamily="34" charset="0"/>
              </a:rPr>
              <a:pPr/>
              <a:t>26</a:t>
            </a:fld>
            <a:endParaRPr lang="en-US" altLang="ru-RU" smtClean="0">
              <a:latin typeface="Arial" pitchFamily="34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ru-R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D259E70-079D-4792-B93E-26C9826DA915}" type="slidenum">
              <a:rPr lang="en-US" altLang="ru-RU" smtClean="0">
                <a:latin typeface="Arial" pitchFamily="34" charset="0"/>
              </a:rPr>
              <a:pPr/>
              <a:t>27</a:t>
            </a:fld>
            <a:endParaRPr lang="en-US" altLang="ru-RU" smtClean="0">
              <a:latin typeface="Arial" pitchFamily="34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ru-R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D259E70-079D-4792-B93E-26C9826DA915}" type="slidenum">
              <a:rPr lang="en-US" altLang="ru-RU" smtClean="0">
                <a:latin typeface="Arial" pitchFamily="34" charset="0"/>
              </a:rPr>
              <a:pPr/>
              <a:t>28</a:t>
            </a:fld>
            <a:endParaRPr lang="en-US" altLang="ru-RU" smtClean="0">
              <a:latin typeface="Arial" pitchFamily="34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ru-R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D259E70-079D-4792-B93E-26C9826DA915}" type="slidenum">
              <a:rPr lang="en-US" altLang="ru-RU" smtClean="0">
                <a:latin typeface="Arial" pitchFamily="34" charset="0"/>
              </a:rPr>
              <a:pPr/>
              <a:t>29</a:t>
            </a:fld>
            <a:endParaRPr lang="en-US" altLang="ru-RU" smtClean="0">
              <a:latin typeface="Arial" pitchFamily="34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ru-R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D259E70-079D-4792-B93E-26C9826DA915}" type="slidenum">
              <a:rPr lang="en-US" altLang="ru-RU" smtClean="0">
                <a:latin typeface="Arial" pitchFamily="34" charset="0"/>
              </a:rPr>
              <a:pPr/>
              <a:t>30</a:t>
            </a:fld>
            <a:endParaRPr lang="en-US" altLang="ru-RU" smtClean="0">
              <a:latin typeface="Arial" pitchFamily="34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ru-R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D259E70-079D-4792-B93E-26C9826DA915}" type="slidenum">
              <a:rPr lang="en-US" altLang="ru-RU" smtClean="0">
                <a:latin typeface="Arial" pitchFamily="34" charset="0"/>
              </a:rPr>
              <a:pPr/>
              <a:t>31</a:t>
            </a:fld>
            <a:endParaRPr lang="en-US" altLang="ru-RU" smtClean="0">
              <a:latin typeface="Arial" pitchFamily="34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ru-R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D259E70-079D-4792-B93E-26C9826DA915}" type="slidenum">
              <a:rPr lang="en-US" altLang="ru-RU" smtClean="0">
                <a:latin typeface="Arial" pitchFamily="34" charset="0"/>
              </a:rPr>
              <a:pPr/>
              <a:t>32</a:t>
            </a:fld>
            <a:endParaRPr lang="en-US" altLang="ru-RU" smtClean="0">
              <a:latin typeface="Arial" pitchFamily="34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ru-R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D259E70-079D-4792-B93E-26C9826DA915}" type="slidenum">
              <a:rPr lang="en-US" altLang="ru-RU" smtClean="0">
                <a:latin typeface="Arial" pitchFamily="34" charset="0"/>
              </a:rPr>
              <a:pPr/>
              <a:t>3</a:t>
            </a:fld>
            <a:endParaRPr lang="en-US" altLang="ru-RU" smtClean="0">
              <a:latin typeface="Arial" pitchFamily="34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ru-R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D259E70-079D-4792-B93E-26C9826DA915}" type="slidenum">
              <a:rPr lang="en-US" altLang="ru-RU" smtClean="0">
                <a:latin typeface="Arial" pitchFamily="34" charset="0"/>
              </a:rPr>
              <a:pPr/>
              <a:t>4</a:t>
            </a:fld>
            <a:endParaRPr lang="en-US" altLang="ru-RU" smtClean="0">
              <a:latin typeface="Arial" pitchFamily="34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ru-R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FF56A3-5908-4FE1-A350-0A998F63F43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FF56A3-5908-4FE1-A350-0A998F63F43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D259E70-079D-4792-B93E-26C9826DA915}" type="slidenum">
              <a:rPr lang="en-US" altLang="ru-RU" smtClean="0">
                <a:latin typeface="Arial" pitchFamily="34" charset="0"/>
              </a:rPr>
              <a:pPr/>
              <a:t>7</a:t>
            </a:fld>
            <a:endParaRPr lang="en-US" altLang="ru-RU" smtClean="0">
              <a:latin typeface="Arial" pitchFamily="34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ru-R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CDC4462-CAEB-4B63-AC3A-B887FF0D5F33}" type="slidenum">
              <a:rPr lang="en-US" altLang="ru-RU" smtClean="0">
                <a:latin typeface="Arial" pitchFamily="34" charset="0"/>
              </a:rPr>
              <a:pPr/>
              <a:t>8</a:t>
            </a:fld>
            <a:endParaRPr lang="en-US" altLang="ru-RU" smtClean="0">
              <a:latin typeface="Arial" pitchFamily="34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D259E70-079D-4792-B93E-26C9826DA915}" type="slidenum">
              <a:rPr lang="en-US" altLang="ru-RU" smtClean="0">
                <a:latin typeface="Arial" pitchFamily="34" charset="0"/>
              </a:rPr>
              <a:pPr/>
              <a:t>9</a:t>
            </a:fld>
            <a:endParaRPr lang="en-US" altLang="ru-RU" smtClean="0">
              <a:latin typeface="Arial" pitchFamily="34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ru-R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8"/>
          <p:cNvSpPr txBox="1">
            <a:spLocks noChangeArrowheads="1"/>
          </p:cNvSpPr>
          <p:nvPr userDrawn="1"/>
        </p:nvSpPr>
        <p:spPr bwMode="auto">
          <a:xfrm rot="19237452">
            <a:off x="4622800" y="5191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GB" altLang="ru-RU" smtClean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96975"/>
            <a:ext cx="7772400" cy="1470025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5275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B54868-1CD6-49D2-AB95-74FF73A43E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48EA3E-806B-4142-B42A-F534A5B605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44926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44926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7AA226-36FD-48F6-A544-E1630A85EB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066800"/>
            <a:ext cx="8229600" cy="37004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92F1DC-BB69-4290-ADE0-785BC251B7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066800"/>
            <a:ext cx="4038600" cy="37004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37004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413F3F-6A2C-416E-A7F6-AAD5E35E4A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BC8A6C-9533-46D8-8D91-FA13D7DCB2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08A769-D6B2-43B8-9AED-62E85B956B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40386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8802D4-3FAB-4069-8268-BB9F446B3D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F9F8F-525A-486E-BA6C-85056EA48F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569DD3-723F-4CC9-AB10-D3E3A1AE78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C8EA01-6FFE-4BE3-AD5A-96D26AF6DF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D4DFC0-01F2-4B22-9E76-9AF9FBDC2A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CF0476-9ADC-4E02-B91A-0A515A4DB2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66800"/>
            <a:ext cx="8229600" cy="370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681CB710-EBF0-4A64-95A6-22542D79AE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image" Target="../media/image1.png"/><Relationship Id="rId7" Type="http://schemas.openxmlformats.org/officeDocument/2006/relationships/diagramData" Target="../diagrams/data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diagramColors" Target="../diagrams/colors3.xml"/><Relationship Id="rId4" Type="http://schemas.openxmlformats.org/officeDocument/2006/relationships/image" Target="../media/image2.png"/><Relationship Id="rId9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13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diagramLayout" Target="../diagrams/layout4.xml"/><Relationship Id="rId12" Type="http://schemas.openxmlformats.org/officeDocument/2006/relationships/image" Target="../media/image3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4.xml"/><Relationship Id="rId11" Type="http://schemas.openxmlformats.org/officeDocument/2006/relationships/image" Target="../media/image37.jpeg"/><Relationship Id="rId5" Type="http://schemas.openxmlformats.org/officeDocument/2006/relationships/image" Target="../media/image3.png"/><Relationship Id="rId10" Type="http://schemas.openxmlformats.org/officeDocument/2006/relationships/image" Target="../media/image36.jpeg"/><Relationship Id="rId4" Type="http://schemas.openxmlformats.org/officeDocument/2006/relationships/image" Target="../media/image2.png"/><Relationship Id="rId9" Type="http://schemas.openxmlformats.org/officeDocument/2006/relationships/diagramColors" Target="../diagrams/colors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1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image" Target="../media/image1.png"/><Relationship Id="rId7" Type="http://schemas.openxmlformats.org/officeDocument/2006/relationships/diagramData" Target="../diagrams/data5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diagramColors" Target="../diagrams/colors5.xml"/><Relationship Id="rId4" Type="http://schemas.openxmlformats.org/officeDocument/2006/relationships/image" Target="../media/image2.png"/><Relationship Id="rId9" Type="http://schemas.openxmlformats.org/officeDocument/2006/relationships/diagramQuickStyle" Target="../diagrams/quickStyle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2.png"/><Relationship Id="rId7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2.jpe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1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48.jpeg"/><Relationship Id="rId4" Type="http://schemas.openxmlformats.org/officeDocument/2006/relationships/image" Target="../media/image2.png"/><Relationship Id="rId9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2.png"/><Relationship Id="rId7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jpe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image" Target="../media/image2.png"/><Relationship Id="rId7" Type="http://schemas.openxmlformats.org/officeDocument/2006/relationships/diagramLayout" Target="../diagrams/layout6.xml"/><Relationship Id="rId12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6.xml"/><Relationship Id="rId11" Type="http://schemas.openxmlformats.org/officeDocument/2006/relationships/image" Target="../media/image52.jpeg"/><Relationship Id="rId5" Type="http://schemas.openxmlformats.org/officeDocument/2006/relationships/image" Target="../media/image1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diagramColors" Target="../diagrams/colors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3" Type="http://schemas.openxmlformats.org/officeDocument/2006/relationships/image" Target="../media/image1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1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1.pn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63.jpeg"/><Relationship Id="rId5" Type="http://schemas.openxmlformats.org/officeDocument/2006/relationships/image" Target="../media/image3.png"/><Relationship Id="rId10" Type="http://schemas.openxmlformats.org/officeDocument/2006/relationships/image" Target="../media/image62.jpe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1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1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diagramData" Target="../diagrams/data1.xml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5.jpeg"/><Relationship Id="rId5" Type="http://schemas.openxmlformats.org/officeDocument/2006/relationships/image" Target="../media/image3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2.png"/><Relationship Id="rId9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diagramData" Target="../diagrams/data2.xml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7.jpeg"/><Relationship Id="rId5" Type="http://schemas.openxmlformats.org/officeDocument/2006/relationships/image" Target="../media/image3.png"/><Relationship Id="rId10" Type="http://schemas.openxmlformats.org/officeDocument/2006/relationships/diagramColors" Target="../diagrams/colors2.xml"/><Relationship Id="rId4" Type="http://schemas.openxmlformats.org/officeDocument/2006/relationships/image" Target="../media/image2.png"/><Relationship Id="rId9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02" descr="Untitled-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101" descr="card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100" descr="card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Text Box 93"/>
          <p:cNvSpPr txBox="1">
            <a:spLocks noChangeArrowheads="1"/>
          </p:cNvSpPr>
          <p:nvPr/>
        </p:nvSpPr>
        <p:spPr bwMode="auto">
          <a:xfrm>
            <a:off x="3124200" y="442913"/>
            <a:ext cx="51054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9600" b="1">
                <a:solidFill>
                  <a:srgbClr val="FF0080"/>
                </a:solidFill>
              </a:rPr>
              <a:t>WINTER</a:t>
            </a:r>
            <a:endParaRPr lang="en-US" altLang="ru-RU" sz="9600">
              <a:solidFill>
                <a:srgbClr val="FF0080"/>
              </a:solidFill>
            </a:endParaRPr>
          </a:p>
        </p:txBody>
      </p:sp>
      <p:sp>
        <p:nvSpPr>
          <p:cNvPr id="21510" name="Text Box 90"/>
          <p:cNvSpPr txBox="1">
            <a:spLocks noChangeArrowheads="1"/>
          </p:cNvSpPr>
          <p:nvPr/>
        </p:nvSpPr>
        <p:spPr bwMode="auto">
          <a:xfrm>
            <a:off x="3352800" y="1677988"/>
            <a:ext cx="2133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3600">
                <a:solidFill>
                  <a:schemeClr val="bg2"/>
                </a:solidFill>
              </a:rPr>
              <a:t>Template</a:t>
            </a:r>
            <a:endParaRPr lang="en-US" altLang="ru-RU"/>
          </a:p>
        </p:txBody>
      </p:sp>
      <p:pic>
        <p:nvPicPr>
          <p:cNvPr id="21511" name="Picture 98" descr="card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38100" y="-136525"/>
            <a:ext cx="9182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GB" altLang="ru-RU"/>
          </a:p>
        </p:txBody>
      </p:sp>
      <p:sp>
        <p:nvSpPr>
          <p:cNvPr id="21513" name="Text Box 110"/>
          <p:cNvSpPr txBox="1">
            <a:spLocks noChangeArrowheads="1"/>
          </p:cNvSpPr>
          <p:nvPr/>
        </p:nvSpPr>
        <p:spPr bwMode="auto">
          <a:xfrm rot="5400000">
            <a:off x="5300683" y="4430196"/>
            <a:ext cx="20955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ru-RU" altLang="ru-RU"/>
          </a:p>
        </p:txBody>
      </p:sp>
      <p:sp>
        <p:nvSpPr>
          <p:cNvPr id="16" name="Title 3"/>
          <p:cNvSpPr txBox="1">
            <a:spLocks/>
          </p:cNvSpPr>
          <p:nvPr/>
        </p:nvSpPr>
        <p:spPr>
          <a:xfrm>
            <a:off x="3914766" y="202390"/>
            <a:ext cx="3943404" cy="4233896"/>
          </a:xfrm>
          <a:prstGeom prst="rect">
            <a:avLst/>
          </a:prstGeom>
          <a:noFill/>
          <a:ln>
            <a:noFill/>
          </a:ln>
        </p:spPr>
        <p:txBody>
          <a:bodyPr>
            <a:scene3d>
              <a:camera prst="orthographicFront"/>
              <a:lightRig rig="soft" dir="t">
                <a:rot lat="0" lon="0" rev="17220000"/>
              </a:lightRig>
            </a:scene3d>
            <a:sp3d prstMaterial="softEdg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ru-RU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sz="2400" b="1" cap="small" smtClean="0">
              <a:solidFill>
                <a:schemeClr val="tx2">
                  <a:lumMod val="60000"/>
                  <a:lumOff val="40000"/>
                </a:schemeClr>
              </a:solidFill>
              <a:latin typeface="+mn-lt"/>
              <a:cs typeface="Times New Roman" pitchFamily="18" charset="0"/>
            </a:endParaRPr>
          </a:p>
          <a:p>
            <a:pPr>
              <a:defRPr/>
            </a:pPr>
            <a:endParaRPr sz="2400" b="1" cap="small" smtClean="0">
              <a:solidFill>
                <a:schemeClr val="tx2">
                  <a:lumMod val="60000"/>
                  <a:lumOff val="40000"/>
                </a:schemeClr>
              </a:solidFill>
              <a:latin typeface="+mn-lt"/>
              <a:cs typeface="Times New Roman" pitchFamily="18" charset="0"/>
            </a:endParaRPr>
          </a:p>
          <a:p>
            <a:pPr>
              <a:defRPr/>
            </a:pPr>
            <a:endParaRPr sz="2000" dirty="0" smtClean="0">
              <a:solidFill>
                <a:schemeClr val="tx2">
                  <a:lumMod val="60000"/>
                  <a:lumOff val="40000"/>
                </a:schemeClr>
              </a:solidFill>
              <a:latin typeface="Myriad Pro" pitchFamily="34" charset="0"/>
              <a:cs typeface="Times New Roman" pitchFamily="18" charset="0"/>
            </a:endParaRPr>
          </a:p>
          <a:p>
            <a:pPr algn="r">
              <a:defRPr/>
            </a:pPr>
            <a:endParaRPr sz="2000" b="1" dirty="0">
              <a:solidFill>
                <a:srgbClr val="29ABE2"/>
              </a:solidFill>
              <a:latin typeface="+mn-lt"/>
              <a:cs typeface="Times New Roman" pitchFamily="18" charset="0"/>
            </a:endParaRPr>
          </a:p>
          <a:p>
            <a:pPr algn="r">
              <a:defRPr/>
            </a:pPr>
            <a:endParaRPr sz="2000" b="1" dirty="0" smtClean="0">
              <a:solidFill>
                <a:srgbClr val="29ABE2"/>
              </a:solidFill>
              <a:latin typeface="+mn-lt"/>
              <a:cs typeface="Times New Roman" pitchFamily="18" charset="0"/>
            </a:endParaRPr>
          </a:p>
          <a:p>
            <a:pPr algn="r">
              <a:defRPr/>
            </a:pPr>
            <a:r>
              <a:rPr sz="2000" b="1" dirty="0" smtClean="0">
                <a:solidFill>
                  <a:srgbClr val="29ABE2"/>
                </a:solidFill>
                <a:latin typeface="+mn-lt"/>
                <a:cs typeface="Times New Roman" pitchFamily="18" charset="0"/>
              </a:rPr>
              <a:t>  </a:t>
            </a:r>
          </a:p>
        </p:txBody>
      </p:sp>
      <p:sp>
        <p:nvSpPr>
          <p:cNvPr id="21516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A05FAC8-ABA5-4E29-B14F-58A821ECAF8A}" type="slidenum">
              <a:rPr lang="en-US" smtClean="0">
                <a:latin typeface="Arial" pitchFamily="34" charset="0"/>
              </a:rPr>
              <a:pPr/>
              <a:t>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9" name="Rectangle 2"/>
          <p:cNvSpPr txBox="1">
            <a:spLocks noRot="1" noChangeArrowheads="1"/>
          </p:cNvSpPr>
          <p:nvPr/>
        </p:nvSpPr>
        <p:spPr bwMode="auto">
          <a:xfrm>
            <a:off x="1504909" y="202390"/>
            <a:ext cx="2409857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     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i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   </a:t>
            </a:r>
            <a:endParaRPr kumimoji="0" lang="ru-RU" sz="2800" b="1" i="1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6" name="Picture 2" descr="C:\Documents and Settings\ДОм\Рабочий стол\Деревскова Краеведение Экскурсия в Борисовку\r003-022.jpg"/>
          <p:cNvPicPr>
            <a:picLocks noChangeAspect="1" noChangeArrowheads="1"/>
          </p:cNvPicPr>
          <p:nvPr/>
        </p:nvPicPr>
        <p:blipFill>
          <a:blip r:embed="rId7" cstate="print"/>
          <a:srcRect t="8914"/>
          <a:stretch>
            <a:fillRect/>
          </a:stretch>
        </p:blipFill>
        <p:spPr bwMode="auto">
          <a:xfrm>
            <a:off x="4374630" y="1192991"/>
            <a:ext cx="3578274" cy="2451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extBox 20"/>
          <p:cNvSpPr txBox="1"/>
          <p:nvPr/>
        </p:nvSpPr>
        <p:spPr>
          <a:xfrm>
            <a:off x="1504909" y="202390"/>
            <a:ext cx="6353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Пластовский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муниципальный район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Борисовское сельское поселение</a:t>
            </a:r>
            <a:endParaRPr lang="ru-RU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681" name="Picture 1" descr="F:\карта пласта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3753" y="1192991"/>
            <a:ext cx="3676143" cy="5210244"/>
          </a:xfrm>
          <a:prstGeom prst="rect">
            <a:avLst/>
          </a:prstGeom>
          <a:noFill/>
        </p:spPr>
      </p:pic>
      <p:pic>
        <p:nvPicPr>
          <p:cNvPr id="71682" name="Picture 2" descr="F:\для Стенда, окончат вариант\бор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279896" y="3739030"/>
            <a:ext cx="3768714" cy="2506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3" descr="plast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73005" y="0"/>
            <a:ext cx="984755" cy="125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02" descr="Untitled-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101" descr="card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100" descr="card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Text Box 93"/>
          <p:cNvSpPr txBox="1">
            <a:spLocks noChangeArrowheads="1"/>
          </p:cNvSpPr>
          <p:nvPr/>
        </p:nvSpPr>
        <p:spPr bwMode="auto">
          <a:xfrm>
            <a:off x="3124200" y="442913"/>
            <a:ext cx="51054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9600" b="1">
                <a:solidFill>
                  <a:srgbClr val="FF0080"/>
                </a:solidFill>
              </a:rPr>
              <a:t>WINTER</a:t>
            </a:r>
            <a:endParaRPr lang="en-US" altLang="ru-RU" sz="9600">
              <a:solidFill>
                <a:srgbClr val="FF0080"/>
              </a:solidFill>
            </a:endParaRPr>
          </a:p>
        </p:txBody>
      </p:sp>
      <p:sp>
        <p:nvSpPr>
          <p:cNvPr id="21510" name="Text Box 90"/>
          <p:cNvSpPr txBox="1">
            <a:spLocks noChangeArrowheads="1"/>
          </p:cNvSpPr>
          <p:nvPr/>
        </p:nvSpPr>
        <p:spPr bwMode="auto">
          <a:xfrm>
            <a:off x="3352800" y="1677988"/>
            <a:ext cx="2133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3600">
                <a:solidFill>
                  <a:schemeClr val="bg2"/>
                </a:solidFill>
              </a:rPr>
              <a:t>Template</a:t>
            </a:r>
            <a:endParaRPr lang="en-US" altLang="ru-RU"/>
          </a:p>
        </p:txBody>
      </p:sp>
      <p:pic>
        <p:nvPicPr>
          <p:cNvPr id="21511" name="Picture 98" descr="card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92076" y="-28575"/>
            <a:ext cx="9182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GB" altLang="ru-RU"/>
          </a:p>
        </p:txBody>
      </p:sp>
      <p:sp>
        <p:nvSpPr>
          <p:cNvPr id="21513" name="Text Box 110"/>
          <p:cNvSpPr txBox="1">
            <a:spLocks noChangeArrowheads="1"/>
          </p:cNvSpPr>
          <p:nvPr/>
        </p:nvSpPr>
        <p:spPr bwMode="auto">
          <a:xfrm rot="5400000">
            <a:off x="5300683" y="4430196"/>
            <a:ext cx="20955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ru-RU" altLang="ru-RU"/>
          </a:p>
        </p:txBody>
      </p:sp>
      <p:sp>
        <p:nvSpPr>
          <p:cNvPr id="16" name="Title 3"/>
          <p:cNvSpPr txBox="1">
            <a:spLocks/>
          </p:cNvSpPr>
          <p:nvPr/>
        </p:nvSpPr>
        <p:spPr>
          <a:xfrm>
            <a:off x="3914766" y="202390"/>
            <a:ext cx="3943404" cy="4233896"/>
          </a:xfrm>
          <a:prstGeom prst="rect">
            <a:avLst/>
          </a:prstGeom>
          <a:noFill/>
          <a:ln>
            <a:noFill/>
          </a:ln>
        </p:spPr>
        <p:txBody>
          <a:bodyPr>
            <a:scene3d>
              <a:camera prst="orthographicFront"/>
              <a:lightRig rig="soft" dir="t">
                <a:rot lat="0" lon="0" rev="17220000"/>
              </a:lightRig>
            </a:scene3d>
            <a:sp3d prstMaterial="softEdg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ru-RU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sz="2400" b="1" cap="small" smtClean="0">
              <a:solidFill>
                <a:schemeClr val="tx2">
                  <a:lumMod val="60000"/>
                  <a:lumOff val="40000"/>
                </a:schemeClr>
              </a:solidFill>
              <a:latin typeface="+mn-lt"/>
              <a:cs typeface="Times New Roman" pitchFamily="18" charset="0"/>
            </a:endParaRPr>
          </a:p>
          <a:p>
            <a:pPr>
              <a:defRPr/>
            </a:pPr>
            <a:endParaRPr sz="2400" b="1" cap="small" smtClean="0">
              <a:solidFill>
                <a:schemeClr val="tx2">
                  <a:lumMod val="60000"/>
                  <a:lumOff val="40000"/>
                </a:schemeClr>
              </a:solidFill>
              <a:latin typeface="+mn-lt"/>
              <a:cs typeface="Times New Roman" pitchFamily="18" charset="0"/>
            </a:endParaRPr>
          </a:p>
          <a:p>
            <a:pPr>
              <a:defRPr/>
            </a:pPr>
            <a:endParaRPr sz="2000" dirty="0" smtClean="0">
              <a:solidFill>
                <a:schemeClr val="tx2">
                  <a:lumMod val="60000"/>
                  <a:lumOff val="40000"/>
                </a:schemeClr>
              </a:solidFill>
              <a:latin typeface="Myriad Pro" pitchFamily="34" charset="0"/>
              <a:cs typeface="Times New Roman" pitchFamily="18" charset="0"/>
            </a:endParaRPr>
          </a:p>
          <a:p>
            <a:pPr algn="r">
              <a:defRPr/>
            </a:pPr>
            <a:endParaRPr sz="2000" b="1" dirty="0">
              <a:solidFill>
                <a:srgbClr val="29ABE2"/>
              </a:solidFill>
              <a:latin typeface="+mn-lt"/>
              <a:cs typeface="Times New Roman" pitchFamily="18" charset="0"/>
            </a:endParaRPr>
          </a:p>
          <a:p>
            <a:pPr algn="r">
              <a:defRPr/>
            </a:pPr>
            <a:endParaRPr sz="2000" b="1" dirty="0" smtClean="0">
              <a:solidFill>
                <a:srgbClr val="29ABE2"/>
              </a:solidFill>
              <a:latin typeface="+mn-lt"/>
              <a:cs typeface="Times New Roman" pitchFamily="18" charset="0"/>
            </a:endParaRPr>
          </a:p>
          <a:p>
            <a:pPr algn="r">
              <a:defRPr/>
            </a:pPr>
            <a:r>
              <a:rPr sz="2000" b="1" dirty="0" smtClean="0">
                <a:solidFill>
                  <a:srgbClr val="29ABE2"/>
                </a:solidFill>
                <a:latin typeface="+mn-lt"/>
                <a:cs typeface="Times New Roman" pitchFamily="18" charset="0"/>
              </a:rPr>
              <a:t>  </a:t>
            </a:r>
          </a:p>
        </p:txBody>
      </p:sp>
      <p:sp>
        <p:nvSpPr>
          <p:cNvPr id="21516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A05FAC8-ABA5-4E29-B14F-58A821ECAF8A}" type="slidenum">
              <a:rPr lang="en-US" smtClean="0">
                <a:latin typeface="Arial" pitchFamily="34" charset="0"/>
              </a:rPr>
              <a:pPr/>
              <a:t>10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9" name="Rectangle 2"/>
          <p:cNvSpPr txBox="1">
            <a:spLocks noRot="1" noChangeArrowheads="1"/>
          </p:cNvSpPr>
          <p:nvPr/>
        </p:nvSpPr>
        <p:spPr bwMode="auto">
          <a:xfrm>
            <a:off x="1504909" y="202390"/>
            <a:ext cx="2409857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     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i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   </a:t>
            </a:r>
            <a:endParaRPr kumimoji="0" lang="ru-RU" sz="2800" b="1" i="1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98974" y="3733768"/>
            <a:ext cx="3359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33" name="TextBox 32"/>
          <p:cNvSpPr txBox="1"/>
          <p:nvPr/>
        </p:nvSpPr>
        <p:spPr>
          <a:xfrm>
            <a:off x="480921" y="441950"/>
            <a:ext cx="7604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>
              <a:solidFill>
                <a:srgbClr val="F2FDF7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149364" y="342166"/>
            <a:ext cx="63833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Пластовский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муниципальный район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Борисовское сельское поселение</a:t>
            </a:r>
            <a:endParaRPr lang="ru-RU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3" descr="plast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2525" y="166688"/>
            <a:ext cx="876839" cy="111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272525" y="1702443"/>
            <a:ext cx="758564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FF0000"/>
                </a:solidFill>
              </a:rPr>
              <a:t>      Социальная </a:t>
            </a:r>
            <a:r>
              <a:rPr lang="ru-RU" sz="2400" b="1" dirty="0" smtClean="0">
                <a:solidFill>
                  <a:srgbClr val="FF0000"/>
                </a:solidFill>
              </a:rPr>
              <a:t>активность </a:t>
            </a:r>
            <a:r>
              <a:rPr lang="ru-RU" sz="2400" b="1" dirty="0" smtClean="0">
                <a:solidFill>
                  <a:srgbClr val="000099"/>
                </a:solidFill>
              </a:rPr>
              <a:t>– общественное качество людей, их способность к взаимодействию со средой, энергичная самодеятельность, направленная на удовлетворение потребностей и интересов путем преобразования различных областей действительности и самого себя</a:t>
            </a:r>
            <a:r>
              <a:rPr lang="ru-RU" sz="2400" b="1" dirty="0" smtClean="0">
                <a:solidFill>
                  <a:srgbClr val="000099"/>
                </a:solidFill>
              </a:rPr>
              <a:t>.</a:t>
            </a:r>
          </a:p>
          <a:p>
            <a:pPr algn="just"/>
            <a:r>
              <a:rPr lang="ru-RU" sz="2400" b="1" dirty="0" smtClean="0">
                <a:solidFill>
                  <a:srgbClr val="000099"/>
                </a:solidFill>
              </a:rPr>
              <a:t>   </a:t>
            </a:r>
          </a:p>
          <a:p>
            <a:pPr algn="just"/>
            <a:r>
              <a:rPr lang="ru-RU" sz="2400" b="1" dirty="0" smtClean="0">
                <a:solidFill>
                  <a:srgbClr val="000099"/>
                </a:solidFill>
              </a:rPr>
              <a:t>  </a:t>
            </a:r>
            <a:r>
              <a:rPr lang="ru-RU" sz="2400" b="1" dirty="0" smtClean="0">
                <a:solidFill>
                  <a:srgbClr val="FF0000"/>
                </a:solidFill>
              </a:rPr>
              <a:t>Внутренние источники социальной активности </a:t>
            </a:r>
            <a:r>
              <a:rPr lang="ru-RU" sz="2400" b="1" dirty="0" smtClean="0">
                <a:solidFill>
                  <a:srgbClr val="000099"/>
                </a:solidFill>
              </a:rPr>
              <a:t>–духовные потребности, интересы, сознательность, уровень культуры.</a:t>
            </a:r>
            <a:endParaRPr lang="ru-RU" sz="2400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4" descr="Untitled-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55" descr="card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56" descr="card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7" descr="card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-28575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52"/>
          <p:cNvSpPr>
            <a:spLocks noChangeArrowheads="1"/>
          </p:cNvSpPr>
          <p:nvPr/>
        </p:nvSpPr>
        <p:spPr bwMode="auto">
          <a:xfrm>
            <a:off x="303197" y="1161914"/>
            <a:ext cx="83836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/>
          <a:p>
            <a:pPr algn="ctr">
              <a:buClr>
                <a:srgbClr val="000066"/>
              </a:buClr>
              <a:buFont typeface="Times New Roman" pitchFamily="18" charset="0"/>
              <a:buNone/>
              <a:defRPr/>
            </a:pPr>
            <a:r>
              <a:rPr lang="ru-RU" altLang="ru-RU" sz="2400" b="1" u="sng" cap="small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Мероприятия Борисовского сельского поселения</a:t>
            </a:r>
            <a:endParaRPr lang="ru-RU" altLang="ru-RU" sz="2400" b="1" u="sng" cap="small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Схема 14"/>
          <p:cNvGraphicFramePr/>
          <p:nvPr/>
        </p:nvGraphicFramePr>
        <p:xfrm>
          <a:off x="1259632" y="1845159"/>
          <a:ext cx="6912768" cy="4876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427413" y="1333500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endParaRPr lang="ru-RU" b="1" cap="small" dirty="0">
              <a:solidFill>
                <a:srgbClr val="191919"/>
              </a:solidFill>
              <a:latin typeface="Myriad Pro" pitchFamily="34" charset="0"/>
            </a:endParaRPr>
          </a:p>
        </p:txBody>
      </p:sp>
      <p:sp>
        <p:nvSpPr>
          <p:cNvPr id="24586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99CE78E-2533-4BFE-A334-71C4FCE46C49}" type="slidenum">
              <a:rPr lang="en-US" smtClean="0">
                <a:latin typeface="Arial" pitchFamily="34" charset="0"/>
              </a:rPr>
              <a:pPr/>
              <a:t>11</a:t>
            </a:fld>
            <a:endParaRPr lang="en-US" smtClean="0">
              <a:latin typeface="Arial" pitchFamily="34" charset="0"/>
            </a:endParaRPr>
          </a:p>
        </p:txBody>
      </p:sp>
      <p:grpSp>
        <p:nvGrpSpPr>
          <p:cNvPr id="2" name="Группа 11"/>
          <p:cNvGrpSpPr/>
          <p:nvPr/>
        </p:nvGrpSpPr>
        <p:grpSpPr>
          <a:xfrm>
            <a:off x="1536606" y="1623579"/>
            <a:ext cx="6566115" cy="443159"/>
            <a:chOff x="342073" y="221677"/>
            <a:chExt cx="6505595" cy="443159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42073" y="221677"/>
              <a:ext cx="6505595" cy="443159"/>
            </a:xfrm>
            <a:prstGeom prst="rect">
              <a:avLst/>
            </a:prstGeom>
            <a:solidFill>
              <a:srgbClr val="EC784A"/>
            </a:solidFill>
            <a:ln>
              <a:solidFill>
                <a:srgbClr val="F2FDF7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Прямоугольник 15"/>
            <p:cNvSpPr/>
            <p:nvPr/>
          </p:nvSpPr>
          <p:spPr>
            <a:xfrm>
              <a:off x="548450" y="221677"/>
              <a:ext cx="6299218" cy="4431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1758" tIns="30480" rIns="30480" bIns="30480" numCol="1" spcCol="1270" anchor="ctr" anchorCtr="0">
              <a:noAutofit/>
            </a:bodyPr>
            <a:lstStyle/>
            <a:p>
              <a:pPr lvl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200" b="1" i="0" kern="1200" baseline="0" dirty="0">
                <a:solidFill>
                  <a:srgbClr val="F2FDF7"/>
                </a:solidFill>
                <a:latin typeface="Myriad Pro" pitchFamily="34" charset="0"/>
              </a:endParaRPr>
            </a:p>
          </p:txBody>
        </p:sp>
      </p:grpSp>
      <p:sp>
        <p:nvSpPr>
          <p:cNvPr id="11" name="Овал 10"/>
          <p:cNvSpPr/>
          <p:nvPr/>
        </p:nvSpPr>
        <p:spPr>
          <a:xfrm>
            <a:off x="917915" y="1567018"/>
            <a:ext cx="683433" cy="556282"/>
          </a:xfrm>
          <a:prstGeom prst="ellipse">
            <a:avLst/>
          </a:prstGeom>
          <a:solidFill>
            <a:srgbClr val="EC784A"/>
          </a:solidFill>
          <a:ln>
            <a:solidFill>
              <a:srgbClr val="F2FDF7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Прямоугольник 16"/>
          <p:cNvSpPr/>
          <p:nvPr/>
        </p:nvSpPr>
        <p:spPr>
          <a:xfrm>
            <a:off x="1744903" y="1702832"/>
            <a:ext cx="63578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 smtClean="0">
                <a:solidFill>
                  <a:srgbClr val="F2FDF7"/>
                </a:solidFill>
                <a:latin typeface="Myriad Pro" pitchFamily="34" charset="0"/>
              </a:rPr>
              <a:t>Конкурс</a:t>
            </a:r>
            <a:r>
              <a:rPr lang="ru-RU" sz="1600" b="1" dirty="0" smtClean="0">
                <a:solidFill>
                  <a:srgbClr val="F2FDF7"/>
                </a:solidFill>
                <a:latin typeface="Myriad Pro" pitchFamily="34" charset="0"/>
              </a:rPr>
              <a:t> </a:t>
            </a:r>
            <a:r>
              <a:rPr lang="ru-RU" sz="1600" b="1" dirty="0" smtClean="0">
                <a:solidFill>
                  <a:srgbClr val="F2FDF7"/>
                </a:solidFill>
                <a:latin typeface="Myriad Pro" pitchFamily="34" charset="0"/>
              </a:rPr>
              <a:t>«Дом  образцового  быта»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259632" y="215856"/>
            <a:ext cx="63833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Пластовский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муниципальный район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Борисовское сельское поселение</a:t>
            </a:r>
            <a:endParaRPr lang="ru-RU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3" descr="plast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03197" y="215856"/>
            <a:ext cx="876840" cy="111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4" descr="Untitled-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55" descr="card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56" descr="card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7" descr="card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3810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52"/>
          <p:cNvSpPr>
            <a:spLocks noChangeArrowheads="1"/>
          </p:cNvSpPr>
          <p:nvPr/>
        </p:nvSpPr>
        <p:spPr bwMode="auto">
          <a:xfrm>
            <a:off x="1682917" y="325396"/>
            <a:ext cx="6357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/>
          <a:p>
            <a:pPr algn="ctr">
              <a:buClr>
                <a:srgbClr val="000066"/>
              </a:buClr>
              <a:buFont typeface="Times New Roman" pitchFamily="18" charset="0"/>
              <a:buNone/>
              <a:defRPr/>
            </a:pPr>
            <a:endParaRPr lang="ru-RU" altLang="ru-RU" sz="2000" b="1" cap="small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27413" y="1333500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endParaRPr lang="ru-RU" b="1" cap="small" dirty="0">
              <a:solidFill>
                <a:srgbClr val="191919"/>
              </a:solidFill>
              <a:latin typeface="Myriad Pro" pitchFamily="34" charset="0"/>
            </a:endParaRPr>
          </a:p>
        </p:txBody>
      </p:sp>
      <p:sp>
        <p:nvSpPr>
          <p:cNvPr id="27" name="Заголовок 26"/>
          <p:cNvSpPr>
            <a:spLocks noGrp="1"/>
          </p:cNvSpPr>
          <p:nvPr>
            <p:ph type="title"/>
          </p:nvPr>
        </p:nvSpPr>
        <p:spPr>
          <a:xfrm>
            <a:off x="4462461" y="1702832"/>
            <a:ext cx="2765263" cy="114300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Отборочный </a:t>
            </a:r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тур </a:t>
            </a:r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Семья нового тысячелетия»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86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99CE78E-2533-4BFE-A334-71C4FCE46C49}" type="slidenum">
              <a:rPr lang="en-US" smtClean="0">
                <a:latin typeface="Arial" pitchFamily="34" charset="0"/>
              </a:rPr>
              <a:pPr/>
              <a:t>12</a:t>
            </a:fld>
            <a:endParaRPr lang="en-US" smtClean="0">
              <a:latin typeface="Arial" pitchFamily="34" charset="0"/>
            </a:endParaRPr>
          </a:p>
        </p:txBody>
      </p:sp>
      <p:pic>
        <p:nvPicPr>
          <p:cNvPr id="5122" name="Picture 2" descr="F:\Феодосия\sport_semya_201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241296" y="1284199"/>
            <a:ext cx="3683417" cy="2762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" name="TextBox 35"/>
          <p:cNvSpPr txBox="1"/>
          <p:nvPr/>
        </p:nvSpPr>
        <p:spPr>
          <a:xfrm>
            <a:off x="596872" y="4414851"/>
            <a:ext cx="2172089" cy="830997"/>
          </a:xfrm>
          <a:prstGeom prst="rect">
            <a:avLst/>
          </a:prstGeom>
          <a:noFill/>
          <a:ln w="38100">
            <a:solidFill>
              <a:srgbClr val="7030A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Срок реализации: </a:t>
            </a:r>
            <a:r>
              <a:rPr lang="ru-RU" sz="1600" b="1" dirty="0" smtClean="0">
                <a:solidFill>
                  <a:srgbClr val="002060"/>
                </a:solidFill>
              </a:rPr>
              <a:t>с 2011 года по сегодняшний день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03792" y="310007"/>
            <a:ext cx="6353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Пластовский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муниципальный район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Борисовское сельское поселение</a:t>
            </a:r>
            <a:endParaRPr lang="ru-RU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3" descr="plast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1296" y="166812"/>
            <a:ext cx="876839" cy="111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1" name="Picture 1" descr="F:\фото сельс\фото 1\Летняя спартакиада\IMG_6331.JPG"/>
          <p:cNvPicPr>
            <a:picLocks noChangeAspect="1" noChangeArrowheads="1"/>
          </p:cNvPicPr>
          <p:nvPr/>
        </p:nvPicPr>
        <p:blipFill>
          <a:blip r:embed="rId9" cstate="print"/>
          <a:srcRect l="17730"/>
          <a:stretch>
            <a:fillRect/>
          </a:stretch>
        </p:blipFill>
        <p:spPr bwMode="auto">
          <a:xfrm>
            <a:off x="2803673" y="3237306"/>
            <a:ext cx="5499120" cy="3265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4" descr="Untitled-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8" descr="card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8100" y="0"/>
            <a:ext cx="964889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427413" y="1333500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endParaRPr lang="ru-RU" b="1" cap="small" dirty="0">
              <a:solidFill>
                <a:srgbClr val="191919"/>
              </a:solidFill>
              <a:latin typeface="Myriad Pro" pitchFamily="34" charset="0"/>
            </a:endParaRPr>
          </a:p>
        </p:txBody>
      </p:sp>
      <p:sp>
        <p:nvSpPr>
          <p:cNvPr id="27" name="Заголовок 26"/>
          <p:cNvSpPr>
            <a:spLocks noGrp="1"/>
          </p:cNvSpPr>
          <p:nvPr>
            <p:ph type="title"/>
          </p:nvPr>
        </p:nvSpPr>
        <p:spPr>
          <a:xfrm>
            <a:off x="330144" y="4560903"/>
            <a:ext cx="3807309" cy="1143000"/>
          </a:xfrm>
        </p:spPr>
        <p:txBody>
          <a:bodyPr/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День микрорайона»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tretch>
            <a:fillRect/>
          </a:stretch>
        </p:blipFill>
        <p:spPr bwMode="auto">
          <a:xfrm>
            <a:off x="482544" y="1333500"/>
            <a:ext cx="3515205" cy="3010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/>
          <a:stretch>
            <a:fillRect/>
          </a:stretch>
        </p:blipFill>
        <p:spPr bwMode="auto">
          <a:xfrm>
            <a:off x="4289853" y="1417638"/>
            <a:ext cx="4038600" cy="2359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586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99CE78E-2533-4BFE-A334-71C4FCE46C49}" type="slidenum">
              <a:rPr lang="en-US" smtClean="0">
                <a:latin typeface="Arial" pitchFamily="34" charset="0"/>
              </a:rPr>
              <a:pPr/>
              <a:t>13</a:t>
            </a:fld>
            <a:endParaRPr lang="en-US" smtClean="0">
              <a:latin typeface="Arial" pitchFamily="34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37453" y="4013208"/>
            <a:ext cx="4191000" cy="1917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1103792" y="310007"/>
            <a:ext cx="6353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Пластовский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муниципальный район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Борисовское сельское поселение</a:t>
            </a:r>
            <a:endParaRPr lang="ru-RU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3" descr="plast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6953" y="274638"/>
            <a:ext cx="876839" cy="111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4" descr="Untitled-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52"/>
          <p:cNvSpPr>
            <a:spLocks noChangeArrowheads="1"/>
          </p:cNvSpPr>
          <p:nvPr/>
        </p:nvSpPr>
        <p:spPr bwMode="auto">
          <a:xfrm>
            <a:off x="1682917" y="325396"/>
            <a:ext cx="6357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/>
          <a:p>
            <a:pPr algn="ctr">
              <a:buClr>
                <a:srgbClr val="000066"/>
              </a:buClr>
              <a:buFont typeface="Times New Roman" pitchFamily="18" charset="0"/>
              <a:buNone/>
              <a:defRPr/>
            </a:pPr>
            <a:endParaRPr lang="ru-RU" altLang="ru-RU" sz="2000" b="1" cap="small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itchFamily="34" charset="0"/>
            </a:endParaRPr>
          </a:p>
        </p:txBody>
      </p:sp>
      <p:pic>
        <p:nvPicPr>
          <p:cNvPr id="14" name="Picture 98" descr="card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8100" y="0"/>
            <a:ext cx="964889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427413" y="1333500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endParaRPr lang="ru-RU" b="1" cap="small" dirty="0">
              <a:solidFill>
                <a:srgbClr val="191919"/>
              </a:solidFill>
              <a:latin typeface="Myriad Pro" pitchFamily="34" charset="0"/>
            </a:endParaRPr>
          </a:p>
        </p:txBody>
      </p:sp>
      <p:sp>
        <p:nvSpPr>
          <p:cNvPr id="27" name="Заголовок 26"/>
          <p:cNvSpPr>
            <a:spLocks noGrp="1"/>
          </p:cNvSpPr>
          <p:nvPr>
            <p:ph type="title"/>
          </p:nvPr>
        </p:nvSpPr>
        <p:spPr>
          <a:xfrm>
            <a:off x="457200" y="1702832"/>
            <a:ext cx="3786183" cy="1143000"/>
          </a:xfrm>
        </p:spPr>
        <p:txBody>
          <a:bodyPr/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День микрорайона»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86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99CE78E-2533-4BFE-A334-71C4FCE46C49}" type="slidenum">
              <a:rPr lang="en-US" smtClean="0">
                <a:latin typeface="Arial" pitchFamily="34" charset="0"/>
              </a:rPr>
              <a:pPr/>
              <a:t>14</a:t>
            </a:fld>
            <a:endParaRPr lang="en-US" smtClean="0">
              <a:latin typeface="Arial" pitchFamily="34" charset="0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2922" y="1333500"/>
            <a:ext cx="4038600" cy="269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3502026"/>
            <a:ext cx="5158346" cy="2743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1103792" y="310007"/>
            <a:ext cx="6353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Пластовский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муниципальный район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Борисовское сельское поселение</a:t>
            </a:r>
            <a:endParaRPr lang="ru-RU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3" descr="plast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6953" y="274638"/>
            <a:ext cx="876839" cy="111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4" descr="Untitled-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55" descr="card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56" descr="card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3810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52"/>
          <p:cNvSpPr>
            <a:spLocks noChangeArrowheads="1"/>
          </p:cNvSpPr>
          <p:nvPr/>
        </p:nvSpPr>
        <p:spPr bwMode="auto">
          <a:xfrm>
            <a:off x="1682917" y="325396"/>
            <a:ext cx="6357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/>
          <a:p>
            <a:pPr algn="ctr">
              <a:buClr>
                <a:srgbClr val="000066"/>
              </a:buClr>
              <a:buFont typeface="Times New Roman" pitchFamily="18" charset="0"/>
              <a:buNone/>
              <a:defRPr/>
            </a:pPr>
            <a:endParaRPr lang="ru-RU" altLang="ru-RU" sz="2000" b="1" cap="small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27413" y="1333500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endParaRPr lang="ru-RU" b="1" cap="small" dirty="0">
              <a:solidFill>
                <a:srgbClr val="191919"/>
              </a:solidFill>
              <a:latin typeface="Myriad Pro" pitchFamily="34" charset="0"/>
            </a:endParaRPr>
          </a:p>
        </p:txBody>
      </p:sp>
      <p:sp>
        <p:nvSpPr>
          <p:cNvPr id="27" name="Заголовок 26"/>
          <p:cNvSpPr>
            <a:spLocks noGrp="1"/>
          </p:cNvSpPr>
          <p:nvPr>
            <p:ph type="title"/>
          </p:nvPr>
        </p:nvSpPr>
        <p:spPr>
          <a:xfrm>
            <a:off x="5313429" y="1702832"/>
            <a:ext cx="3373371" cy="1143000"/>
          </a:xfrm>
        </p:spPr>
        <p:txBody>
          <a:bodyPr/>
          <a:lstStyle/>
          <a:p>
            <a:r>
              <a:rPr lang="ru-RU" sz="2800" b="1" dirty="0" smtClean="0">
                <a:solidFill>
                  <a:srgbClr val="22B573"/>
                </a:solidFill>
                <a:latin typeface="Times New Roman" pitchFamily="18" charset="0"/>
                <a:cs typeface="Times New Roman" pitchFamily="18" charset="0"/>
              </a:rPr>
              <a:t>Проект </a:t>
            </a:r>
            <a:r>
              <a:rPr lang="ru-RU" sz="2800" b="1" dirty="0" smtClean="0">
                <a:solidFill>
                  <a:srgbClr val="22B57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22B57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Добрый автобус»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86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99CE78E-2533-4BFE-A334-71C4FCE46C49}" type="slidenum">
              <a:rPr lang="en-US" smtClean="0">
                <a:latin typeface="Arial" pitchFamily="34" charset="0"/>
              </a:rPr>
              <a:pPr/>
              <a:t>15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45051" y="4341825"/>
            <a:ext cx="3067092" cy="1390509"/>
          </a:xfrm>
          <a:prstGeom prst="rect">
            <a:avLst/>
          </a:prstGeom>
          <a:noFill/>
          <a:ln w="38100">
            <a:solidFill>
              <a:srgbClr val="7030A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88900" lvl="0" indent="176213" algn="ctr">
              <a:lnSpc>
                <a:spcPct val="107000"/>
              </a:lnSpc>
            </a:pPr>
            <a:r>
              <a:rPr lang="ru-RU" sz="1600" b="1" dirty="0" smtClean="0">
                <a:solidFill>
                  <a:srgbClr val="C00000"/>
                </a:solidFill>
              </a:rPr>
              <a:t>Цель</a:t>
            </a:r>
            <a:r>
              <a:rPr lang="ru-RU" sz="1600" b="1" dirty="0" smtClean="0">
                <a:solidFill>
                  <a:srgbClr val="C00000"/>
                </a:solidFill>
              </a:rPr>
              <a:t>: </a:t>
            </a:r>
            <a:r>
              <a:rPr lang="ru-RU" sz="1600" b="1" dirty="0" smtClean="0">
                <a:solidFill>
                  <a:srgbClr val="000099"/>
                </a:solidFill>
              </a:rPr>
              <a:t>Организация волонтерского десанта </a:t>
            </a:r>
            <a:r>
              <a:rPr lang="ru-RU" sz="1600" b="1" dirty="0" smtClean="0">
                <a:solidFill>
                  <a:srgbClr val="000099"/>
                </a:solidFill>
              </a:rPr>
              <a:t>семей по </a:t>
            </a:r>
            <a:r>
              <a:rPr lang="ru-RU" sz="1600" b="1" dirty="0" smtClean="0">
                <a:solidFill>
                  <a:srgbClr val="000099"/>
                </a:solidFill>
              </a:rPr>
              <a:t>пропаганде чтения книг</a:t>
            </a:r>
            <a:r>
              <a:rPr lang="ru-RU" sz="1600" b="1" dirty="0" smtClean="0">
                <a:solidFill>
                  <a:srgbClr val="000099"/>
                </a:solidFill>
              </a:rPr>
              <a:t>, изучению </a:t>
            </a:r>
            <a:r>
              <a:rPr lang="ru-RU" sz="1600" b="1" dirty="0" smtClean="0">
                <a:solidFill>
                  <a:srgbClr val="000099"/>
                </a:solidFill>
              </a:rPr>
              <a:t>истории </a:t>
            </a:r>
            <a:r>
              <a:rPr lang="ru-RU" sz="1600" b="1" dirty="0" smtClean="0">
                <a:solidFill>
                  <a:srgbClr val="000099"/>
                </a:solidFill>
              </a:rPr>
              <a:t>родного </a:t>
            </a:r>
            <a:r>
              <a:rPr lang="ru-RU" sz="1600" b="1" dirty="0" smtClean="0">
                <a:solidFill>
                  <a:srgbClr val="000099"/>
                </a:solidFill>
              </a:rPr>
              <a:t>края </a:t>
            </a:r>
            <a:endParaRPr lang="ru-RU" sz="1600" b="1" dirty="0" smtClean="0">
              <a:solidFill>
                <a:srgbClr val="000099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57200" y="3547632"/>
            <a:ext cx="3256960" cy="584775"/>
          </a:xfrm>
          <a:prstGeom prst="rect">
            <a:avLst/>
          </a:prstGeom>
          <a:noFill/>
          <a:ln w="38100">
            <a:solidFill>
              <a:srgbClr val="7030A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Срок реализации: </a:t>
            </a:r>
            <a:r>
              <a:rPr lang="ru-RU" sz="1600" b="1" dirty="0" smtClean="0">
                <a:solidFill>
                  <a:srgbClr val="002060"/>
                </a:solidFill>
              </a:rPr>
              <a:t>с 2015 года по сегодняшний день</a:t>
            </a:r>
          </a:p>
        </p:txBody>
      </p:sp>
      <p:pic>
        <p:nvPicPr>
          <p:cNvPr id="7170" name="Picture 2" descr="F:\Феодосия\imgpreview (5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90440" y="1241167"/>
            <a:ext cx="5294385" cy="2306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09" name="Picture 1" descr="C:\Users\user\Desktop\Борисовка 25.05.2017\добрый автобус\IMG_8089.JPG"/>
          <p:cNvPicPr>
            <a:picLocks noChangeAspect="1" noChangeArrowheads="1"/>
          </p:cNvPicPr>
          <p:nvPr/>
        </p:nvPicPr>
        <p:blipFill>
          <a:blip r:embed="rId7" cstate="print"/>
          <a:srcRect r="3656"/>
          <a:stretch>
            <a:fillRect/>
          </a:stretch>
        </p:blipFill>
        <p:spPr bwMode="auto">
          <a:xfrm>
            <a:off x="3714160" y="3027357"/>
            <a:ext cx="5018260" cy="3285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1103792" y="310007"/>
            <a:ext cx="6353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Пластовский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муниципальный район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Борисовское сельское поселение</a:t>
            </a:r>
            <a:endParaRPr lang="ru-RU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3" descr="plast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6953" y="216113"/>
            <a:ext cx="876839" cy="111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4" descr="Untitled-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6" descr="card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810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52"/>
          <p:cNvSpPr>
            <a:spLocks noChangeArrowheads="1"/>
          </p:cNvSpPr>
          <p:nvPr/>
        </p:nvSpPr>
        <p:spPr bwMode="auto">
          <a:xfrm>
            <a:off x="1682917" y="325396"/>
            <a:ext cx="6357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/>
          <a:p>
            <a:pPr algn="ctr">
              <a:buClr>
                <a:srgbClr val="000066"/>
              </a:buClr>
              <a:buFont typeface="Times New Roman" pitchFamily="18" charset="0"/>
              <a:buNone/>
              <a:defRPr/>
            </a:pPr>
            <a:endParaRPr lang="ru-RU" altLang="ru-RU" sz="2000" b="1" cap="small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27413" y="1333500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endParaRPr lang="ru-RU" b="1" cap="small" dirty="0">
              <a:solidFill>
                <a:srgbClr val="191919"/>
              </a:solidFill>
              <a:latin typeface="Myriad Pro" pitchFamily="34" charset="0"/>
            </a:endParaRPr>
          </a:p>
        </p:txBody>
      </p:sp>
      <p:sp>
        <p:nvSpPr>
          <p:cNvPr id="27" name="Заголовок 26"/>
          <p:cNvSpPr>
            <a:spLocks noGrp="1"/>
          </p:cNvSpPr>
          <p:nvPr>
            <p:ph type="title"/>
          </p:nvPr>
        </p:nvSpPr>
        <p:spPr>
          <a:xfrm>
            <a:off x="4681539" y="1895454"/>
            <a:ext cx="3092436" cy="1143000"/>
          </a:xfrm>
        </p:spPr>
        <p:txBody>
          <a:bodyPr/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День Матери»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86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99CE78E-2533-4BFE-A334-71C4FCE46C49}" type="slidenum">
              <a:rPr lang="en-US" smtClean="0">
                <a:latin typeface="Arial" pitchFamily="34" charset="0"/>
              </a:rPr>
              <a:pPr/>
              <a:t>16</a:t>
            </a:fld>
            <a:endParaRPr lang="en-US" smtClean="0">
              <a:latin typeface="Arial" pitchFamily="34" charset="0"/>
            </a:endParaRPr>
          </a:p>
        </p:txBody>
      </p:sp>
      <p:pic>
        <p:nvPicPr>
          <p:cNvPr id="19" name="Picture 2" descr="I:\1ФОТО Борисовка 2012 год по 25 сентября 2013\ФОТО МНОГО с апреля 2013\ФОТО КВН\IMG_423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226953" y="1333500"/>
            <a:ext cx="4038600" cy="2798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65" name="Picture 1" descr="C:\Users\user\Desktop\Борисовка 25.05.2017\добрый автобус\мы односельчане\сайт 16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5889" y="3607778"/>
            <a:ext cx="5671167" cy="2637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1103792" y="310007"/>
            <a:ext cx="6353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Пластовский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муниципальный район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Борисовское сельское поселение</a:t>
            </a:r>
            <a:endParaRPr lang="ru-RU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3" descr="plast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6953" y="216113"/>
            <a:ext cx="876839" cy="111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C8EA01-6FFE-4BE3-AD5A-96D26AF6DF5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3" name="Номер слайда 1"/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C8EA01-6FFE-4BE3-AD5A-96D26AF6DF5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Номер слайда 1"/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C8EA01-6FFE-4BE3-AD5A-96D26AF6DF5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Номер слайда 1"/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C8EA01-6FFE-4BE3-AD5A-96D26AF6DF5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омер слайда 1"/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C8EA01-6FFE-4BE3-AD5A-96D26AF6DF5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Номер слайда 1"/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C8EA01-6FFE-4BE3-AD5A-96D26AF6DF5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Номер слайда 1"/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C8EA01-6FFE-4BE3-AD5A-96D26AF6DF5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Номер слайда 3"/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92F1DC-BB69-4290-ADE0-785BC251B785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" name="Picture 54" descr="Untitled-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47717" y="-185786"/>
            <a:ext cx="9647343" cy="7558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5" descr="card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47717" y="-185786"/>
            <a:ext cx="9647343" cy="7558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6" descr="card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47717" y="-185786"/>
            <a:ext cx="9647343" cy="7558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Схема 13"/>
          <p:cNvGraphicFramePr/>
          <p:nvPr/>
        </p:nvGraphicFramePr>
        <p:xfrm>
          <a:off x="1044775" y="2424297"/>
          <a:ext cx="4161109" cy="39467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5" name="Номер слайда 1"/>
          <p:cNvSpPr txBox="1">
            <a:spLocks/>
          </p:cNvSpPr>
          <p:nvPr/>
        </p:nvSpPr>
        <p:spPr bwMode="auto">
          <a:xfrm>
            <a:off x="6495639" y="6237426"/>
            <a:ext cx="2241707" cy="517299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DD4BC7-C407-4A79-9E8B-B842AA50773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9553" y="4008611"/>
            <a:ext cx="46868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22B573"/>
                </a:solidFill>
              </a:rPr>
              <a:t>Конкурс </a:t>
            </a:r>
            <a:r>
              <a:rPr lang="ru-RU" sz="2800" b="1" dirty="0" smtClean="0">
                <a:solidFill>
                  <a:srgbClr val="C00000"/>
                </a:solidFill>
              </a:rPr>
              <a:t>«Цветущий край</a:t>
            </a:r>
            <a:r>
              <a:rPr lang="ru-RU" sz="2800" b="1" dirty="0" smtClean="0">
                <a:solidFill>
                  <a:srgbClr val="C00000"/>
                </a:solidFill>
              </a:rPr>
              <a:t>» </a:t>
            </a:r>
            <a:r>
              <a:rPr lang="ru-RU" sz="2400" b="1" dirty="0" smtClean="0">
                <a:solidFill>
                  <a:srgbClr val="C00000"/>
                </a:solidFill>
              </a:rPr>
              <a:t>(номинация «Частный сектор»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9057" y="5371884"/>
            <a:ext cx="4150932" cy="1323439"/>
          </a:xfrm>
          <a:prstGeom prst="rect">
            <a:avLst/>
          </a:prstGeom>
          <a:noFill/>
          <a:ln w="38100">
            <a:solidFill>
              <a:srgbClr val="7030A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Срок реализации: </a:t>
            </a:r>
            <a:r>
              <a:rPr lang="ru-RU" sz="1600" b="1" dirty="0" smtClean="0">
                <a:solidFill>
                  <a:srgbClr val="002060"/>
                </a:solidFill>
              </a:rPr>
              <a:t>с 2011 года по сегодняшний день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Цель:</a:t>
            </a:r>
            <a:r>
              <a:rPr lang="ru-RU" sz="1600" b="1" dirty="0" smtClean="0">
                <a:solidFill>
                  <a:srgbClr val="002060"/>
                </a:solidFill>
              </a:rPr>
              <a:t> Привлечение и активизация семей к благоустройству придомовых территорий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91596" y="1319591"/>
            <a:ext cx="3585360" cy="2689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010010" y="4247313"/>
            <a:ext cx="3480916" cy="2610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876380" y="1319591"/>
            <a:ext cx="3614546" cy="2710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TextBox 21"/>
          <p:cNvSpPr txBox="1"/>
          <p:nvPr/>
        </p:nvSpPr>
        <p:spPr>
          <a:xfrm>
            <a:off x="1103792" y="310007"/>
            <a:ext cx="6353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Пластовский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муниципальный район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Борисовское сельское поселение</a:t>
            </a:r>
            <a:endParaRPr lang="ru-RU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3" descr="plast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0637" y="23617"/>
            <a:ext cx="1016980" cy="1295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4" descr="Untitled-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55" descr="card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56" descr="card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7" descr="card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95250" y="-28575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52"/>
          <p:cNvSpPr>
            <a:spLocks noChangeArrowheads="1"/>
          </p:cNvSpPr>
          <p:nvPr/>
        </p:nvSpPr>
        <p:spPr bwMode="auto">
          <a:xfrm>
            <a:off x="1682917" y="325396"/>
            <a:ext cx="6357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/>
          <a:p>
            <a:pPr algn="ctr">
              <a:buClr>
                <a:srgbClr val="000066"/>
              </a:buClr>
              <a:buFont typeface="Times New Roman" pitchFamily="18" charset="0"/>
              <a:buNone/>
              <a:defRPr/>
            </a:pPr>
            <a:endParaRPr lang="ru-RU" altLang="ru-RU" sz="2000" b="1" cap="small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27413" y="1333500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endParaRPr lang="ru-RU" b="1" cap="small" dirty="0">
              <a:solidFill>
                <a:srgbClr val="191919"/>
              </a:solidFill>
              <a:latin typeface="Myriad Pro" pitchFamily="34" charset="0"/>
            </a:endParaRPr>
          </a:p>
        </p:txBody>
      </p:sp>
      <p:sp>
        <p:nvSpPr>
          <p:cNvPr id="24" name="Содержимое 2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4586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99CE78E-2533-4BFE-A334-71C4FCE46C49}" type="slidenum">
              <a:rPr lang="en-US" smtClean="0">
                <a:latin typeface="Arial" pitchFamily="34" charset="0"/>
              </a:rPr>
              <a:pPr/>
              <a:t>18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682917" y="1241167"/>
            <a:ext cx="63578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1600" b="1" dirty="0" smtClean="0">
              <a:solidFill>
                <a:srgbClr val="F2FDF7"/>
              </a:solidFill>
              <a:latin typeface="Myriad Pro" pitchFamily="34" charset="0"/>
            </a:endParaRPr>
          </a:p>
          <a:p>
            <a:pPr lvl="0"/>
            <a:endParaRPr lang="ru-RU" sz="1600" b="1" dirty="0" smtClean="0">
              <a:solidFill>
                <a:srgbClr val="F2FDF7"/>
              </a:solidFill>
              <a:latin typeface="Myriad Pro" pitchFamily="34" charset="0"/>
            </a:endParaRPr>
          </a:p>
          <a:p>
            <a:pPr lvl="0"/>
            <a:endParaRPr lang="ru-RU" sz="1600" b="1" dirty="0" smtClean="0">
              <a:solidFill>
                <a:srgbClr val="F2FDF7"/>
              </a:solidFill>
              <a:latin typeface="Myriad Pro" pitchFamily="34" charset="0"/>
            </a:endParaRPr>
          </a:p>
          <a:p>
            <a:pPr lvl="0"/>
            <a:endParaRPr lang="ru-RU" sz="1600" b="1" dirty="0" smtClean="0">
              <a:solidFill>
                <a:srgbClr val="F2FDF7"/>
              </a:solidFill>
              <a:latin typeface="Myriad Pro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7200" y="4270117"/>
            <a:ext cx="3256960" cy="1375185"/>
          </a:xfrm>
          <a:prstGeom prst="rect">
            <a:avLst/>
          </a:prstGeom>
          <a:noFill/>
          <a:ln w="38100">
            <a:solidFill>
              <a:srgbClr val="7030A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Срок реализации: </a:t>
            </a:r>
            <a:r>
              <a:rPr lang="ru-RU" sz="1600" b="1" dirty="0" smtClean="0">
                <a:solidFill>
                  <a:srgbClr val="002060"/>
                </a:solidFill>
              </a:rPr>
              <a:t>с 2011 года по сегодняшний день</a:t>
            </a:r>
          </a:p>
          <a:p>
            <a:pPr marL="88900" lvl="0" indent="176213" algn="ctr">
              <a:lnSpc>
                <a:spcPct val="107000"/>
              </a:lnSpc>
            </a:pPr>
            <a:r>
              <a:rPr lang="ru-RU" sz="1600" b="1" dirty="0" smtClean="0">
                <a:solidFill>
                  <a:srgbClr val="C00000"/>
                </a:solidFill>
              </a:rPr>
              <a:t>Цель:</a:t>
            </a:r>
            <a:r>
              <a:rPr lang="ru-RU" altLang="ru-RU" sz="16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 Unicode MS" panose="020B0604020202020204" pitchFamily="34" charset="-128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+mj-lt"/>
                <a:ea typeface="Calibri" pitchFamily="34" charset="0"/>
                <a:cs typeface="Times New Roman" pitchFamily="18" charset="0"/>
              </a:rPr>
              <a:t>Выявление семей, заботящихся о красоте и уюте сельского подворья</a:t>
            </a:r>
          </a:p>
        </p:txBody>
      </p:sp>
      <p:pic>
        <p:nvPicPr>
          <p:cNvPr id="33" name="Picture 2" descr="F:\Феодосия\IMG_216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 cstate="print"/>
          <a:stretch>
            <a:fillRect/>
          </a:stretch>
        </p:blipFill>
        <p:spPr bwMode="auto">
          <a:xfrm>
            <a:off x="226953" y="1241167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9" name="Picture 5" descr="F:\Феодосия\IMG_216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98960" y="3213894"/>
            <a:ext cx="4041775" cy="3031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4497388" y="1574710"/>
            <a:ext cx="3286171" cy="1200329"/>
          </a:xfrm>
          <a:prstGeom prst="rect">
            <a:avLst/>
          </a:prstGeom>
          <a:noFill/>
          <a:ln w="38100">
            <a:solidFill>
              <a:srgbClr val="7030A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</a:rPr>
              <a:t>Конкурс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«Дом образцового быта»</a:t>
            </a:r>
            <a:endParaRPr lang="ru-RU" sz="2400" b="1" dirty="0" smtClean="0">
              <a:solidFill>
                <a:srgbClr val="002060"/>
              </a:solidFill>
              <a:latin typeface="+mj-lt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9" name="Picture 3" descr="plast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6953" y="274638"/>
            <a:ext cx="876839" cy="111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1103792" y="310007"/>
            <a:ext cx="6353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Пластовский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муниципальный район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Борисовское сельское поселение</a:t>
            </a:r>
            <a:endParaRPr lang="ru-RU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4" descr="Untitled-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55" descr="card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56" descr="card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346006" y="0"/>
            <a:ext cx="9429816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52"/>
          <p:cNvSpPr>
            <a:spLocks noChangeArrowheads="1"/>
          </p:cNvSpPr>
          <p:nvPr/>
        </p:nvSpPr>
        <p:spPr bwMode="auto">
          <a:xfrm>
            <a:off x="1128713" y="245159"/>
            <a:ext cx="63595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altLang="ru-RU" sz="2400" b="1" cap="smal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  <a:cs typeface="Times New Roman" pitchFamily="18" charset="0"/>
              </a:rPr>
              <a:t>Межведомственное взаимодействие организаций и </a:t>
            </a:r>
            <a:r>
              <a:rPr lang="ru-RU" altLang="ru-RU" sz="2400" b="1" cap="smal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  <a:cs typeface="Times New Roman" pitchFamily="18" charset="0"/>
              </a:rPr>
              <a:t>учреждений</a:t>
            </a:r>
            <a:endParaRPr lang="ru-RU" altLang="ru-RU" sz="2400" b="1" cap="small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itchFamily="34" charset="0"/>
              <a:cs typeface="Times New Roman" pitchFamily="18" charset="0"/>
            </a:endParaRPr>
          </a:p>
        </p:txBody>
      </p:sp>
      <p:pic>
        <p:nvPicPr>
          <p:cNvPr id="26633" name="Рисунок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81832" y="2451486"/>
            <a:ext cx="2040399" cy="2040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40" name="TextBox 300"/>
          <p:cNvSpPr txBox="1">
            <a:spLocks noChangeArrowheads="1"/>
          </p:cNvSpPr>
          <p:nvPr/>
        </p:nvSpPr>
        <p:spPr bwMode="auto">
          <a:xfrm>
            <a:off x="3638447" y="1398655"/>
            <a:ext cx="146090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altLang="ru-RU" sz="1100" b="1" dirty="0" smtClean="0">
                <a:solidFill>
                  <a:srgbClr val="191919"/>
                </a:solidFill>
                <a:latin typeface="Myriad Pro Cond" pitchFamily="34" charset="0"/>
                <a:cs typeface="Arial" pitchFamily="34" charset="0"/>
              </a:rPr>
              <a:t>Администрация </a:t>
            </a:r>
            <a:r>
              <a:rPr lang="ru-RU" altLang="ru-RU" sz="1100" b="1" dirty="0" smtClean="0">
                <a:solidFill>
                  <a:srgbClr val="000000"/>
                </a:solidFill>
                <a:latin typeface="Myriad Pro Cond" pitchFamily="34" charset="0"/>
                <a:cs typeface="Arial" pitchFamily="34" charset="0"/>
              </a:rPr>
              <a:t>Борисовского сельского </a:t>
            </a:r>
            <a:r>
              <a:rPr lang="ru-RU" altLang="ru-RU" sz="1100" b="1" dirty="0" smtClean="0">
                <a:solidFill>
                  <a:srgbClr val="000000"/>
                </a:solidFill>
                <a:latin typeface="Myriad Pro Cond" pitchFamily="34" charset="0"/>
                <a:cs typeface="Arial" pitchFamily="34" charset="0"/>
              </a:rPr>
              <a:t>поселения</a:t>
            </a:r>
            <a:endParaRPr lang="ru-RU" altLang="ru-RU" sz="1100" b="1" dirty="0" smtClean="0">
              <a:solidFill>
                <a:srgbClr val="000000"/>
              </a:solidFill>
              <a:latin typeface="Myriad Pro Cond" pitchFamily="34" charset="0"/>
              <a:cs typeface="Arial" pitchFamily="34" charset="0"/>
            </a:endParaRPr>
          </a:p>
        </p:txBody>
      </p:sp>
      <p:sp>
        <p:nvSpPr>
          <p:cNvPr id="26644" name="TextBox 1061"/>
          <p:cNvSpPr txBox="1">
            <a:spLocks noChangeArrowheads="1"/>
          </p:cNvSpPr>
          <p:nvPr/>
        </p:nvSpPr>
        <p:spPr bwMode="auto">
          <a:xfrm>
            <a:off x="0" y="2250535"/>
            <a:ext cx="1527175" cy="127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altLang="ru-RU" sz="1100" b="1" dirty="0" smtClean="0">
                <a:solidFill>
                  <a:srgbClr val="000000"/>
                </a:solidFill>
                <a:latin typeface="Myriad Pro Cond" pitchFamily="34" charset="0"/>
                <a:cs typeface="Arial" pitchFamily="34" charset="0"/>
              </a:rPr>
              <a:t>Учреждения культуры (клубы</a:t>
            </a:r>
            <a:r>
              <a:rPr lang="ru-RU" altLang="ru-RU" sz="1100" b="1" dirty="0" smtClean="0">
                <a:solidFill>
                  <a:srgbClr val="000000"/>
                </a:solidFill>
                <a:latin typeface="Myriad Pro Cond" pitchFamily="34" charset="0"/>
                <a:cs typeface="Arial" pitchFamily="34" charset="0"/>
              </a:rPr>
              <a:t>, библиотеки) Борисовского сельского поселения</a:t>
            </a:r>
          </a:p>
          <a:p>
            <a:pPr algn="ctr" eaLnBrk="0" hangingPunct="0"/>
            <a:endParaRPr lang="ru-RU" altLang="ru-RU" sz="1100" b="1" dirty="0">
              <a:solidFill>
                <a:srgbClr val="000000"/>
              </a:solidFill>
              <a:latin typeface="Myriad Pro Cond" pitchFamily="34" charset="0"/>
              <a:cs typeface="Arial" pitchFamily="34" charset="0"/>
            </a:endParaRPr>
          </a:p>
        </p:txBody>
      </p:sp>
      <p:sp>
        <p:nvSpPr>
          <p:cNvPr id="26647" name="TextBox 1061"/>
          <p:cNvSpPr txBox="1">
            <a:spLocks noChangeArrowheads="1"/>
          </p:cNvSpPr>
          <p:nvPr/>
        </p:nvSpPr>
        <p:spPr bwMode="auto">
          <a:xfrm>
            <a:off x="6867723" y="2168096"/>
            <a:ext cx="175577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altLang="ru-RU" sz="1100" b="1" dirty="0" smtClean="0">
                <a:solidFill>
                  <a:srgbClr val="000000"/>
                </a:solidFill>
                <a:latin typeface="Myriad Pro Cond" pitchFamily="34" charset="0"/>
                <a:cs typeface="Arial" pitchFamily="34" charset="0"/>
              </a:rPr>
              <a:t>Социальные работники Борисовского сельского поселения</a:t>
            </a:r>
            <a:endParaRPr lang="ru-RU" altLang="ru-RU" sz="1100" b="1" dirty="0">
              <a:solidFill>
                <a:srgbClr val="000000"/>
              </a:solidFill>
              <a:latin typeface="Myriad Pro Cond" pitchFamily="34" charset="0"/>
              <a:cs typeface="Arial" pitchFamily="34" charset="0"/>
            </a:endParaRPr>
          </a:p>
        </p:txBody>
      </p:sp>
      <p:sp>
        <p:nvSpPr>
          <p:cNvPr id="26651" name="Прямоугольник 19"/>
          <p:cNvSpPr>
            <a:spLocks noChangeArrowheads="1"/>
          </p:cNvSpPr>
          <p:nvPr/>
        </p:nvSpPr>
        <p:spPr bwMode="auto">
          <a:xfrm>
            <a:off x="5612101" y="1360007"/>
            <a:ext cx="11938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altLang="ru-RU" sz="1100" b="1" dirty="0" smtClean="0">
                <a:solidFill>
                  <a:srgbClr val="191919"/>
                </a:solidFill>
                <a:latin typeface="Myriad Pro Cond" pitchFamily="34" charset="0"/>
                <a:cs typeface="Arial" pitchFamily="34" charset="0"/>
              </a:rPr>
              <a:t>Учреждения образования (детские сады, школы) </a:t>
            </a:r>
            <a:r>
              <a:rPr lang="ru-RU" altLang="ru-RU" sz="1100" b="1" dirty="0" smtClean="0">
                <a:solidFill>
                  <a:srgbClr val="000000"/>
                </a:solidFill>
                <a:latin typeface="Myriad Pro Cond" pitchFamily="34" charset="0"/>
                <a:cs typeface="Arial" pitchFamily="34" charset="0"/>
              </a:rPr>
              <a:t>Борисовского сельского поселения</a:t>
            </a:r>
          </a:p>
          <a:p>
            <a:pPr algn="ctr" eaLnBrk="0" hangingPunct="0"/>
            <a:endParaRPr lang="ru-RU" altLang="ru-RU" sz="1100" b="1" dirty="0">
              <a:solidFill>
                <a:srgbClr val="191919"/>
              </a:solidFill>
              <a:latin typeface="Myriad Pro Cond" pitchFamily="34" charset="0"/>
              <a:cs typeface="Arial" pitchFamily="34" charset="0"/>
            </a:endParaRPr>
          </a:p>
        </p:txBody>
      </p:sp>
      <p:sp>
        <p:nvSpPr>
          <p:cNvPr id="26673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E831824-5AB9-46EC-A159-B7C76163B868}" type="slidenum">
              <a:rPr lang="en-US" smtClean="0">
                <a:latin typeface="Arial" pitchFamily="34" charset="0"/>
              </a:rPr>
              <a:pPr/>
              <a:t>19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68" name="TextBox 300"/>
          <p:cNvSpPr txBox="1">
            <a:spLocks noChangeArrowheads="1"/>
          </p:cNvSpPr>
          <p:nvPr/>
        </p:nvSpPr>
        <p:spPr bwMode="auto">
          <a:xfrm>
            <a:off x="66266" y="3722444"/>
            <a:ext cx="146090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altLang="ru-RU" sz="1100" b="1" dirty="0" smtClean="0">
                <a:solidFill>
                  <a:srgbClr val="000099"/>
                </a:solidFill>
                <a:latin typeface="Myriad Pro Cond" pitchFamily="34" charset="0"/>
                <a:cs typeface="Arial" pitchFamily="34" charset="0"/>
              </a:rPr>
              <a:t>Совет </a:t>
            </a:r>
            <a:r>
              <a:rPr lang="ru-RU" altLang="ru-RU" sz="1100" b="1" dirty="0" smtClean="0">
                <a:solidFill>
                  <a:srgbClr val="000099"/>
                </a:solidFill>
                <a:latin typeface="Myriad Pro Cond" pitchFamily="34" charset="0"/>
                <a:cs typeface="Arial" pitchFamily="34" charset="0"/>
              </a:rPr>
              <a:t>ветеранов Борисовского сельского поселения</a:t>
            </a:r>
            <a:endParaRPr lang="ru-RU" altLang="ru-RU" sz="1100" b="1" dirty="0">
              <a:solidFill>
                <a:srgbClr val="000099"/>
              </a:solidFill>
              <a:latin typeface="Myriad Pro Cond" pitchFamily="34" charset="0"/>
              <a:cs typeface="Arial" pitchFamily="34" charset="0"/>
            </a:endParaRPr>
          </a:p>
        </p:txBody>
      </p:sp>
      <p:sp>
        <p:nvSpPr>
          <p:cNvPr id="71" name="TextBox 300"/>
          <p:cNvSpPr txBox="1">
            <a:spLocks noChangeArrowheads="1"/>
          </p:cNvSpPr>
          <p:nvPr/>
        </p:nvSpPr>
        <p:spPr bwMode="auto">
          <a:xfrm>
            <a:off x="6757782" y="3865203"/>
            <a:ext cx="146090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altLang="ru-RU" sz="1100" b="1" dirty="0" smtClean="0">
                <a:solidFill>
                  <a:srgbClr val="191919"/>
                </a:solidFill>
                <a:latin typeface="Myriad Pro Cond" pitchFamily="34" charset="0"/>
                <a:cs typeface="Arial" pitchFamily="34" charset="0"/>
              </a:rPr>
              <a:t>Трудовые </a:t>
            </a:r>
            <a:r>
              <a:rPr lang="ru-RU" altLang="ru-RU" sz="1100" b="1" dirty="0" smtClean="0">
                <a:solidFill>
                  <a:srgbClr val="191919"/>
                </a:solidFill>
                <a:latin typeface="Myriad Pro Cond" pitchFamily="34" charset="0"/>
                <a:cs typeface="Arial" pitchFamily="34" charset="0"/>
              </a:rPr>
              <a:t>коллективы ООО </a:t>
            </a:r>
            <a:r>
              <a:rPr lang="ru-RU" altLang="ru-RU" sz="1100" b="1" dirty="0" smtClean="0">
                <a:solidFill>
                  <a:srgbClr val="191919"/>
                </a:solidFill>
                <a:latin typeface="Myriad Pro Cond" pitchFamily="34" charset="0"/>
                <a:cs typeface="Arial" pitchFamily="34" charset="0"/>
              </a:rPr>
              <a:t>(«</a:t>
            </a:r>
            <a:r>
              <a:rPr lang="ru-RU" altLang="ru-RU" sz="1100" b="1" dirty="0" smtClean="0">
                <a:solidFill>
                  <a:srgbClr val="191919"/>
                </a:solidFill>
                <a:latin typeface="Myriad Pro Cond" pitchFamily="34" charset="0"/>
                <a:cs typeface="Arial" pitchFamily="34" charset="0"/>
              </a:rPr>
              <a:t>Борисовское» </a:t>
            </a:r>
            <a:r>
              <a:rPr lang="ru-RU" altLang="ru-RU" sz="1100" b="1" dirty="0" smtClean="0">
                <a:solidFill>
                  <a:srgbClr val="191919"/>
                </a:solidFill>
                <a:latin typeface="Myriad Pro Cond" pitchFamily="34" charset="0"/>
                <a:cs typeface="Arial" pitchFamily="34" charset="0"/>
              </a:rPr>
              <a:t>КФХ и др.)</a:t>
            </a:r>
            <a:endParaRPr lang="ru-RU" altLang="ru-RU" sz="1100" b="1" dirty="0">
              <a:solidFill>
                <a:srgbClr val="191919"/>
              </a:solidFill>
              <a:latin typeface="Myriad Pro Cond" pitchFamily="34" charset="0"/>
              <a:cs typeface="Arial" pitchFamily="34" charset="0"/>
            </a:endParaRPr>
          </a:p>
        </p:txBody>
      </p:sp>
      <p:sp>
        <p:nvSpPr>
          <p:cNvPr id="76" name="Двойная стрелка влево/вправо 75"/>
          <p:cNvSpPr/>
          <p:nvPr/>
        </p:nvSpPr>
        <p:spPr>
          <a:xfrm>
            <a:off x="3153781" y="1845636"/>
            <a:ext cx="376745" cy="181905"/>
          </a:xfrm>
          <a:prstGeom prst="leftRightArrow">
            <a:avLst/>
          </a:prstGeom>
          <a:solidFill>
            <a:srgbClr val="FF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endParaRPr lang="ru-RU" b="1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77" name="Двойная стрелка влево/вправо 76"/>
          <p:cNvSpPr/>
          <p:nvPr/>
        </p:nvSpPr>
        <p:spPr>
          <a:xfrm>
            <a:off x="5140579" y="1865815"/>
            <a:ext cx="377825" cy="181905"/>
          </a:xfrm>
          <a:prstGeom prst="leftRightArrow">
            <a:avLst/>
          </a:prstGeom>
          <a:solidFill>
            <a:srgbClr val="FF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endParaRPr lang="ru-RU" b="1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83" name="Двойная стрелка влево/вправо 82"/>
          <p:cNvSpPr/>
          <p:nvPr/>
        </p:nvSpPr>
        <p:spPr>
          <a:xfrm rot="19718002">
            <a:off x="6696353" y="4872800"/>
            <a:ext cx="377825" cy="161727"/>
          </a:xfrm>
          <a:prstGeom prst="leftRightArrow">
            <a:avLst/>
          </a:prstGeom>
          <a:solidFill>
            <a:srgbClr val="FF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endParaRPr lang="ru-RU" b="1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84" name="Двойная стрелка влево/вправо 83"/>
          <p:cNvSpPr/>
          <p:nvPr/>
        </p:nvSpPr>
        <p:spPr>
          <a:xfrm rot="21416065">
            <a:off x="4717476" y="5157948"/>
            <a:ext cx="377825" cy="161727"/>
          </a:xfrm>
          <a:prstGeom prst="leftRightArrow">
            <a:avLst/>
          </a:prstGeom>
          <a:solidFill>
            <a:srgbClr val="FF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endParaRPr lang="ru-RU" b="1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85" name="Двойная стрелка влево/вправо 84"/>
          <p:cNvSpPr/>
          <p:nvPr/>
        </p:nvSpPr>
        <p:spPr>
          <a:xfrm rot="265746">
            <a:off x="2717394" y="5162307"/>
            <a:ext cx="377825" cy="161727"/>
          </a:xfrm>
          <a:prstGeom prst="leftRightArrow">
            <a:avLst/>
          </a:prstGeom>
          <a:solidFill>
            <a:srgbClr val="FF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endParaRPr lang="ru-RU" b="1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86" name="Двойная стрелка влево/вправо 85"/>
          <p:cNvSpPr/>
          <p:nvPr/>
        </p:nvSpPr>
        <p:spPr>
          <a:xfrm rot="1812796">
            <a:off x="7094322" y="1867170"/>
            <a:ext cx="377825" cy="165937"/>
          </a:xfrm>
          <a:prstGeom prst="leftRightArrow">
            <a:avLst/>
          </a:prstGeom>
          <a:solidFill>
            <a:srgbClr val="FF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endParaRPr lang="ru-RU" b="1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87" name="Двойная стрелка влево/вправо 86"/>
          <p:cNvSpPr/>
          <p:nvPr/>
        </p:nvSpPr>
        <p:spPr>
          <a:xfrm rot="20596323">
            <a:off x="1338263" y="1916768"/>
            <a:ext cx="377825" cy="161727"/>
          </a:xfrm>
          <a:prstGeom prst="leftRightArrow">
            <a:avLst/>
          </a:prstGeom>
          <a:solidFill>
            <a:srgbClr val="FF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endParaRPr lang="ru-RU" b="1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88" name="Двойная стрелка влево/вправо 87"/>
          <p:cNvSpPr/>
          <p:nvPr/>
        </p:nvSpPr>
        <p:spPr>
          <a:xfrm rot="5400000">
            <a:off x="637923" y="3466580"/>
            <a:ext cx="377825" cy="161727"/>
          </a:xfrm>
          <a:prstGeom prst="leftRightArrow">
            <a:avLst/>
          </a:prstGeom>
          <a:solidFill>
            <a:srgbClr val="FF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endParaRPr lang="ru-RU" b="1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90" name="Двойная стрелка влево/вправо 89"/>
          <p:cNvSpPr/>
          <p:nvPr/>
        </p:nvSpPr>
        <p:spPr>
          <a:xfrm rot="2034017">
            <a:off x="939800" y="4600745"/>
            <a:ext cx="377825" cy="161727"/>
          </a:xfrm>
          <a:prstGeom prst="leftRightArrow">
            <a:avLst/>
          </a:prstGeom>
          <a:solidFill>
            <a:srgbClr val="FF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endParaRPr lang="ru-RU" b="1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91" name="Двойная стрелка влево/вправо 90"/>
          <p:cNvSpPr/>
          <p:nvPr/>
        </p:nvSpPr>
        <p:spPr>
          <a:xfrm rot="5400000">
            <a:off x="7750122" y="3332945"/>
            <a:ext cx="377825" cy="161729"/>
          </a:xfrm>
          <a:prstGeom prst="leftRightArrow">
            <a:avLst/>
          </a:prstGeom>
          <a:solidFill>
            <a:srgbClr val="FF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endParaRPr lang="ru-RU" b="1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92" name="Выгнутая вправо стрелка 91"/>
          <p:cNvSpPr/>
          <p:nvPr/>
        </p:nvSpPr>
        <p:spPr>
          <a:xfrm>
            <a:off x="5422231" y="3032581"/>
            <a:ext cx="714820" cy="703775"/>
          </a:xfrm>
          <a:prstGeom prst="curved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3" name="Выгнутая влево стрелка 92"/>
          <p:cNvSpPr/>
          <p:nvPr/>
        </p:nvSpPr>
        <p:spPr>
          <a:xfrm>
            <a:off x="2686217" y="3032581"/>
            <a:ext cx="844309" cy="740289"/>
          </a:xfrm>
          <a:prstGeom prst="curv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6" name="Picture 3" descr="plast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2348" y="213659"/>
            <a:ext cx="856365" cy="1091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300"/>
          <p:cNvSpPr txBox="1">
            <a:spLocks noChangeArrowheads="1"/>
          </p:cNvSpPr>
          <p:nvPr/>
        </p:nvSpPr>
        <p:spPr bwMode="auto">
          <a:xfrm>
            <a:off x="5140579" y="4786286"/>
            <a:ext cx="146090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altLang="ru-RU" sz="1100" b="1" dirty="0" smtClean="0">
                <a:solidFill>
                  <a:srgbClr val="000099"/>
                </a:solidFill>
                <a:latin typeface="Myriad Pro Cond" pitchFamily="34" charset="0"/>
                <a:cs typeface="Arial" pitchFamily="34" charset="0"/>
              </a:rPr>
              <a:t>Женский совет Борисовского сельского поселения</a:t>
            </a:r>
            <a:endParaRPr lang="ru-RU" altLang="ru-RU" sz="1100" b="1" dirty="0">
              <a:solidFill>
                <a:srgbClr val="000099"/>
              </a:solidFill>
              <a:latin typeface="Myriad Pro Cond" pitchFamily="34" charset="0"/>
              <a:cs typeface="Arial" pitchFamily="34" charset="0"/>
            </a:endParaRPr>
          </a:p>
        </p:txBody>
      </p:sp>
      <p:sp>
        <p:nvSpPr>
          <p:cNvPr id="35" name="TextBox 300"/>
          <p:cNvSpPr txBox="1">
            <a:spLocks noChangeArrowheads="1"/>
          </p:cNvSpPr>
          <p:nvPr/>
        </p:nvSpPr>
        <p:spPr bwMode="auto">
          <a:xfrm>
            <a:off x="1322982" y="4786286"/>
            <a:ext cx="146090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altLang="ru-RU" sz="1100" b="1" dirty="0" smtClean="0">
                <a:solidFill>
                  <a:srgbClr val="000099"/>
                </a:solidFill>
                <a:latin typeface="Myriad Pro Cond" pitchFamily="34" charset="0"/>
                <a:cs typeface="Arial" pitchFamily="34" charset="0"/>
              </a:rPr>
              <a:t>Совет </a:t>
            </a:r>
            <a:r>
              <a:rPr lang="ru-RU" altLang="ru-RU" sz="1100" b="1" dirty="0" smtClean="0">
                <a:solidFill>
                  <a:srgbClr val="000099"/>
                </a:solidFill>
                <a:latin typeface="Myriad Pro Cond" pitchFamily="34" charset="0"/>
                <a:cs typeface="Arial" pitchFamily="34" charset="0"/>
              </a:rPr>
              <a:t>отцов Борисовского сельского поселения</a:t>
            </a:r>
            <a:endParaRPr lang="ru-RU" altLang="ru-RU" sz="1100" b="1" dirty="0">
              <a:solidFill>
                <a:srgbClr val="000099"/>
              </a:solidFill>
              <a:latin typeface="Myriad Pro Cond" pitchFamily="34" charset="0"/>
              <a:cs typeface="Arial" pitchFamily="34" charset="0"/>
            </a:endParaRPr>
          </a:p>
        </p:txBody>
      </p:sp>
      <p:sp>
        <p:nvSpPr>
          <p:cNvPr id="36" name="TextBox 300"/>
          <p:cNvSpPr txBox="1">
            <a:spLocks noChangeArrowheads="1"/>
          </p:cNvSpPr>
          <p:nvPr/>
        </p:nvSpPr>
        <p:spPr bwMode="auto">
          <a:xfrm>
            <a:off x="3100900" y="4854091"/>
            <a:ext cx="161252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altLang="ru-RU" sz="1100" b="1" dirty="0" smtClean="0">
                <a:solidFill>
                  <a:srgbClr val="000099"/>
                </a:solidFill>
                <a:latin typeface="Myriad Pro Cond" pitchFamily="34" charset="0"/>
                <a:cs typeface="Arial" pitchFamily="34" charset="0"/>
              </a:rPr>
              <a:t>Совет бабушек Борисовского сельского поселения</a:t>
            </a:r>
            <a:endParaRPr lang="ru-RU" altLang="ru-RU" sz="1100" b="1" dirty="0">
              <a:solidFill>
                <a:srgbClr val="000099"/>
              </a:solidFill>
              <a:latin typeface="Myriad Pro Cond" pitchFamily="34" charset="0"/>
              <a:cs typeface="Arial" pitchFamily="34" charset="0"/>
            </a:endParaRPr>
          </a:p>
        </p:txBody>
      </p:sp>
      <p:sp>
        <p:nvSpPr>
          <p:cNvPr id="38" name="TextBox 300"/>
          <p:cNvSpPr txBox="1">
            <a:spLocks noChangeArrowheads="1"/>
          </p:cNvSpPr>
          <p:nvPr/>
        </p:nvSpPr>
        <p:spPr bwMode="auto">
          <a:xfrm>
            <a:off x="1639991" y="1360007"/>
            <a:ext cx="146090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altLang="ru-RU" sz="1100" b="1" dirty="0" smtClean="0">
                <a:solidFill>
                  <a:srgbClr val="191919"/>
                </a:solidFill>
                <a:latin typeface="Myriad Pro Cond" pitchFamily="34" charset="0"/>
                <a:cs typeface="Arial" pitchFamily="34" charset="0"/>
              </a:rPr>
              <a:t>Депутаты Борисовского сельского поселения</a:t>
            </a:r>
            <a:endParaRPr lang="ru-RU" altLang="ru-RU" sz="1100" b="1" dirty="0">
              <a:solidFill>
                <a:srgbClr val="191919"/>
              </a:solidFill>
              <a:latin typeface="Myriad Pro Cond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02" descr="Untitled-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101" descr="card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100" descr="card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Text Box 93"/>
          <p:cNvSpPr txBox="1">
            <a:spLocks noChangeArrowheads="1"/>
          </p:cNvSpPr>
          <p:nvPr/>
        </p:nvSpPr>
        <p:spPr bwMode="auto">
          <a:xfrm>
            <a:off x="3124200" y="442913"/>
            <a:ext cx="51054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9600" b="1">
                <a:solidFill>
                  <a:srgbClr val="FF0080"/>
                </a:solidFill>
              </a:rPr>
              <a:t>WINTER</a:t>
            </a:r>
            <a:endParaRPr lang="en-US" altLang="ru-RU" sz="9600">
              <a:solidFill>
                <a:srgbClr val="FF0080"/>
              </a:solidFill>
            </a:endParaRPr>
          </a:p>
        </p:txBody>
      </p:sp>
      <p:sp>
        <p:nvSpPr>
          <p:cNvPr id="21510" name="Text Box 90"/>
          <p:cNvSpPr txBox="1">
            <a:spLocks noChangeArrowheads="1"/>
          </p:cNvSpPr>
          <p:nvPr/>
        </p:nvSpPr>
        <p:spPr bwMode="auto">
          <a:xfrm>
            <a:off x="3352800" y="1677988"/>
            <a:ext cx="2133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3600">
                <a:solidFill>
                  <a:schemeClr val="bg2"/>
                </a:solidFill>
              </a:rPr>
              <a:t>Template</a:t>
            </a:r>
            <a:endParaRPr lang="en-US" altLang="ru-RU"/>
          </a:p>
        </p:txBody>
      </p:sp>
      <p:pic>
        <p:nvPicPr>
          <p:cNvPr id="21511" name="Picture 98" descr="card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-28575"/>
            <a:ext cx="9182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GB" altLang="ru-RU"/>
          </a:p>
        </p:txBody>
      </p:sp>
      <p:sp>
        <p:nvSpPr>
          <p:cNvPr id="21513" name="Text Box 110"/>
          <p:cNvSpPr txBox="1">
            <a:spLocks noChangeArrowheads="1"/>
          </p:cNvSpPr>
          <p:nvPr/>
        </p:nvSpPr>
        <p:spPr bwMode="auto">
          <a:xfrm rot="5400000">
            <a:off x="5300683" y="4430196"/>
            <a:ext cx="20955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ru-RU" altLang="ru-RU"/>
          </a:p>
        </p:txBody>
      </p:sp>
      <p:sp>
        <p:nvSpPr>
          <p:cNvPr id="16" name="Title 3"/>
          <p:cNvSpPr txBox="1">
            <a:spLocks/>
          </p:cNvSpPr>
          <p:nvPr/>
        </p:nvSpPr>
        <p:spPr>
          <a:xfrm>
            <a:off x="3914766" y="202390"/>
            <a:ext cx="3943404" cy="4233896"/>
          </a:xfrm>
          <a:prstGeom prst="rect">
            <a:avLst/>
          </a:prstGeom>
          <a:noFill/>
          <a:ln>
            <a:noFill/>
          </a:ln>
        </p:spPr>
        <p:txBody>
          <a:bodyPr>
            <a:scene3d>
              <a:camera prst="orthographicFront"/>
              <a:lightRig rig="soft" dir="t">
                <a:rot lat="0" lon="0" rev="17220000"/>
              </a:lightRig>
            </a:scene3d>
            <a:sp3d prstMaterial="softEdg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ru-RU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sz="2400" b="1" cap="small" smtClean="0">
              <a:solidFill>
                <a:schemeClr val="tx2">
                  <a:lumMod val="60000"/>
                  <a:lumOff val="40000"/>
                </a:schemeClr>
              </a:solidFill>
              <a:latin typeface="+mn-lt"/>
              <a:cs typeface="Times New Roman" pitchFamily="18" charset="0"/>
            </a:endParaRPr>
          </a:p>
          <a:p>
            <a:pPr>
              <a:defRPr/>
            </a:pPr>
            <a:endParaRPr sz="2400" b="1" cap="small" smtClean="0">
              <a:solidFill>
                <a:schemeClr val="tx2">
                  <a:lumMod val="60000"/>
                  <a:lumOff val="40000"/>
                </a:schemeClr>
              </a:solidFill>
              <a:latin typeface="+mn-lt"/>
              <a:cs typeface="Times New Roman" pitchFamily="18" charset="0"/>
            </a:endParaRPr>
          </a:p>
          <a:p>
            <a:pPr>
              <a:defRPr/>
            </a:pPr>
            <a:endParaRPr sz="2000" dirty="0" smtClean="0">
              <a:solidFill>
                <a:schemeClr val="tx2">
                  <a:lumMod val="60000"/>
                  <a:lumOff val="40000"/>
                </a:schemeClr>
              </a:solidFill>
              <a:latin typeface="Myriad Pro" pitchFamily="34" charset="0"/>
              <a:cs typeface="Times New Roman" pitchFamily="18" charset="0"/>
            </a:endParaRPr>
          </a:p>
          <a:p>
            <a:pPr algn="r">
              <a:defRPr/>
            </a:pPr>
            <a:endParaRPr sz="2000" b="1" dirty="0">
              <a:solidFill>
                <a:srgbClr val="29ABE2"/>
              </a:solidFill>
              <a:latin typeface="+mn-lt"/>
              <a:cs typeface="Times New Roman" pitchFamily="18" charset="0"/>
            </a:endParaRPr>
          </a:p>
          <a:p>
            <a:pPr algn="r">
              <a:defRPr/>
            </a:pPr>
            <a:endParaRPr sz="2000" b="1" dirty="0" smtClean="0">
              <a:solidFill>
                <a:srgbClr val="29ABE2"/>
              </a:solidFill>
              <a:latin typeface="+mn-lt"/>
              <a:cs typeface="Times New Roman" pitchFamily="18" charset="0"/>
            </a:endParaRPr>
          </a:p>
          <a:p>
            <a:pPr algn="r">
              <a:defRPr/>
            </a:pPr>
            <a:r>
              <a:rPr sz="2000" b="1" dirty="0" smtClean="0">
                <a:solidFill>
                  <a:srgbClr val="29ABE2"/>
                </a:solidFill>
                <a:latin typeface="+mn-lt"/>
                <a:cs typeface="Times New Roman" pitchFamily="18" charset="0"/>
              </a:rPr>
              <a:t>  </a:t>
            </a:r>
          </a:p>
        </p:txBody>
      </p:sp>
      <p:sp>
        <p:nvSpPr>
          <p:cNvPr id="21516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A05FAC8-ABA5-4E29-B14F-58A821ECAF8A}" type="slidenum">
              <a:rPr lang="en-US" smtClean="0">
                <a:latin typeface="Arial" pitchFamily="34" charset="0"/>
              </a:rPr>
              <a:pPr/>
              <a:t>2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98974" y="3733768"/>
            <a:ext cx="3359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21" name="Picture 3" descr="plast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6700" y="202390"/>
            <a:ext cx="805363" cy="1026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1072063" y="202390"/>
            <a:ext cx="6353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Пластовский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муниципальный район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Борисовское сельское поселение</a:t>
            </a:r>
            <a:endParaRPr lang="ru-RU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089" name="Rectangle 1"/>
          <p:cNvSpPr>
            <a:spLocks noChangeArrowheads="1"/>
          </p:cNvSpPr>
          <p:nvPr/>
        </p:nvSpPr>
        <p:spPr bwMode="auto">
          <a:xfrm>
            <a:off x="628596" y="1677988"/>
            <a:ext cx="7229574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Населенные пункты</a:t>
            </a:r>
            <a:r>
              <a:rPr kumimoji="0" lang="ru-RU" sz="2800" b="1" i="0" u="none" strike="noStrike" cap="none" normalizeH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Борисовского сельского поселения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села Борисовка, В-Санарка,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Радиомайка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Воронино и поселок Светлый.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b="1" dirty="0" smtClean="0">
              <a:solidFill>
                <a:srgbClr val="000099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Общая площадь территории сельского поселения составляет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44 тыс.га.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Население составляет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2883 человека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на 01.01.2017 года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4" descr="Untitled-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55" descr="card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56" descr="card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7" descr="card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52"/>
          <p:cNvSpPr>
            <a:spLocks noChangeArrowheads="1"/>
          </p:cNvSpPr>
          <p:nvPr/>
        </p:nvSpPr>
        <p:spPr bwMode="auto">
          <a:xfrm>
            <a:off x="1347262" y="213659"/>
            <a:ext cx="660885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/>
          <a:p>
            <a:pPr algn="ctr">
              <a:buClr>
                <a:srgbClr val="000066"/>
              </a:buClr>
              <a:buFont typeface="Times New Roman" pitchFamily="18" charset="0"/>
              <a:buNone/>
              <a:defRPr/>
            </a:pPr>
            <a:r>
              <a:rPr lang="ru-RU" altLang="ru-RU" sz="2400" b="1" cap="small" dirty="0" smtClean="0">
                <a:solidFill>
                  <a:srgbClr val="FCEE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Мероприятия </a:t>
            </a:r>
            <a:r>
              <a:rPr lang="ru-RU" altLang="ru-RU" sz="2400" b="1" cap="small" dirty="0" err="1" smtClean="0">
                <a:solidFill>
                  <a:srgbClr val="FCEE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Пластовского</a:t>
            </a:r>
            <a:r>
              <a:rPr lang="ru-RU" altLang="ru-RU" sz="2400" b="1" cap="small" dirty="0" smtClean="0">
                <a:solidFill>
                  <a:srgbClr val="FCEE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муниципального района</a:t>
            </a:r>
            <a:endParaRPr lang="ru-RU" altLang="ru-RU" sz="2400" b="1" cap="small" dirty="0">
              <a:solidFill>
                <a:srgbClr val="FCEE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Схема 14"/>
          <p:cNvGraphicFramePr/>
          <p:nvPr/>
        </p:nvGraphicFramePr>
        <p:xfrm>
          <a:off x="1043347" y="1643509"/>
          <a:ext cx="6912768" cy="4876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427413" y="1333500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endParaRPr lang="ru-RU" b="1" cap="small" dirty="0">
              <a:solidFill>
                <a:srgbClr val="191919"/>
              </a:solidFill>
              <a:latin typeface="Myriad Pro" pitchFamily="34" charset="0"/>
            </a:endParaRPr>
          </a:p>
        </p:txBody>
      </p:sp>
      <p:sp>
        <p:nvSpPr>
          <p:cNvPr id="24586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99CE78E-2533-4BFE-A334-71C4FCE46C49}" type="slidenum">
              <a:rPr lang="en-US" smtClean="0">
                <a:latin typeface="Arial" pitchFamily="34" charset="0"/>
              </a:rPr>
              <a:pPr/>
              <a:t>20</a:t>
            </a:fld>
            <a:endParaRPr lang="en-US" smtClean="0">
              <a:latin typeface="Arial" pitchFamily="34" charset="0"/>
            </a:endParaRPr>
          </a:p>
        </p:txBody>
      </p:sp>
      <p:grpSp>
        <p:nvGrpSpPr>
          <p:cNvPr id="2" name="Группа 11"/>
          <p:cNvGrpSpPr/>
          <p:nvPr/>
        </p:nvGrpSpPr>
        <p:grpSpPr>
          <a:xfrm>
            <a:off x="1128713" y="1285025"/>
            <a:ext cx="6912768" cy="443159"/>
            <a:chOff x="342073" y="221677"/>
            <a:chExt cx="6505595" cy="443159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42073" y="221677"/>
              <a:ext cx="6505595" cy="443159"/>
            </a:xfrm>
            <a:prstGeom prst="rect">
              <a:avLst/>
            </a:prstGeom>
            <a:solidFill>
              <a:srgbClr val="EC784A"/>
            </a:solidFill>
            <a:ln>
              <a:solidFill>
                <a:srgbClr val="F2FDF7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Прямоугольник 15"/>
            <p:cNvSpPr/>
            <p:nvPr/>
          </p:nvSpPr>
          <p:spPr>
            <a:xfrm>
              <a:off x="548450" y="221677"/>
              <a:ext cx="6299218" cy="4431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1758" tIns="30480" rIns="30480" bIns="30480" numCol="1" spcCol="1270" anchor="ctr" anchorCtr="0">
              <a:noAutofit/>
            </a:bodyPr>
            <a:lstStyle/>
            <a:p>
              <a:pPr lvl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200" b="1" i="0" kern="1200" baseline="0" dirty="0">
                <a:solidFill>
                  <a:srgbClr val="F2FDF7"/>
                </a:solidFill>
                <a:latin typeface="Myriad Pro" pitchFamily="34" charset="0"/>
              </a:endParaRPr>
            </a:p>
          </p:txBody>
        </p:sp>
      </p:grpSp>
      <p:sp>
        <p:nvSpPr>
          <p:cNvPr id="11" name="Овал 10"/>
          <p:cNvSpPr/>
          <p:nvPr/>
        </p:nvSpPr>
        <p:spPr>
          <a:xfrm>
            <a:off x="793313" y="1285025"/>
            <a:ext cx="553949" cy="553949"/>
          </a:xfrm>
          <a:prstGeom prst="ellipse">
            <a:avLst/>
          </a:prstGeom>
          <a:solidFill>
            <a:srgbClr val="EC784A"/>
          </a:solidFill>
          <a:ln>
            <a:solidFill>
              <a:srgbClr val="F2FDF7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Прямоугольник 16"/>
          <p:cNvSpPr/>
          <p:nvPr/>
        </p:nvSpPr>
        <p:spPr>
          <a:xfrm>
            <a:off x="1682918" y="1304954"/>
            <a:ext cx="62731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 smtClean="0">
                <a:solidFill>
                  <a:srgbClr val="F2FDF7"/>
                </a:solidFill>
                <a:latin typeface="Myriad Pro" pitchFamily="34" charset="0"/>
              </a:rPr>
              <a:t>Районный фестиваль «Семья третьего тысячелетия»</a:t>
            </a:r>
            <a:endParaRPr lang="ru-RU" sz="1600" b="1" dirty="0" smtClean="0">
              <a:solidFill>
                <a:srgbClr val="F2FDF7"/>
              </a:solidFill>
              <a:latin typeface="Myriad Pro" pitchFamily="34" charset="0"/>
            </a:endParaRPr>
          </a:p>
        </p:txBody>
      </p:sp>
      <p:pic>
        <p:nvPicPr>
          <p:cNvPr id="22" name="Picture 3" descr="plast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72348" y="213659"/>
            <a:ext cx="856365" cy="1091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C8EA01-6FFE-4BE3-AD5A-96D26AF6DF58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3" name="Номер слайда 1"/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C8EA01-6FFE-4BE3-AD5A-96D26AF6DF5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Номер слайда 1"/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C8EA01-6FFE-4BE3-AD5A-96D26AF6DF5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Номер слайда 1"/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C8EA01-6FFE-4BE3-AD5A-96D26AF6DF5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омер слайда 1"/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C8EA01-6FFE-4BE3-AD5A-96D26AF6DF5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Номер слайда 1"/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C8EA01-6FFE-4BE3-AD5A-96D26AF6DF5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Номер слайда 1"/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C8EA01-6FFE-4BE3-AD5A-96D26AF6DF5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Номер слайда 1"/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C8EA01-6FFE-4BE3-AD5A-96D26AF6DF5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Номер слайда 1"/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C8EA01-6FFE-4BE3-AD5A-96D26AF6DF5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Номер слайда 1"/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C8EA01-6FFE-4BE3-AD5A-96D26AF6DF5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Номер слайда 1"/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C8EA01-6FFE-4BE3-AD5A-96D26AF6DF5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" name="Номер слайда 1"/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C8EA01-6FFE-4BE3-AD5A-96D26AF6DF5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Номер слайда 3"/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92F1DC-BB69-4290-ADE0-785BC251B785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5" name="Picture 54" descr="Untitled-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47717" y="-185786"/>
            <a:ext cx="9647343" cy="7558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5" descr="card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47717" y="-185786"/>
            <a:ext cx="9647343" cy="7558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6" descr="card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47717" y="-185786"/>
            <a:ext cx="9647343" cy="7558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Номер слайда 1"/>
          <p:cNvSpPr txBox="1">
            <a:spLocks/>
          </p:cNvSpPr>
          <p:nvPr/>
        </p:nvSpPr>
        <p:spPr bwMode="auto">
          <a:xfrm>
            <a:off x="6495639" y="6237426"/>
            <a:ext cx="2241707" cy="517299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DD4BC7-C407-4A79-9E8B-B842AA50773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94058" y="746916"/>
            <a:ext cx="4892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Акция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5121" name="Picture 1" descr="пласт банер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63956" y="1270136"/>
            <a:ext cx="6235504" cy="2329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3" descr="plas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071" y="0"/>
            <a:ext cx="996704" cy="1270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0" y="1290877"/>
            <a:ext cx="2485704" cy="2308324"/>
          </a:xfrm>
          <a:prstGeom prst="rect">
            <a:avLst/>
          </a:prstGeom>
          <a:noFill/>
          <a:ln w="38100">
            <a:solidFill>
              <a:srgbClr val="7030A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Срок реализации: </a:t>
            </a:r>
            <a:r>
              <a:rPr lang="ru-RU" sz="1600" b="1" dirty="0" smtClean="0">
                <a:solidFill>
                  <a:srgbClr val="002060"/>
                </a:solidFill>
              </a:rPr>
              <a:t>с 2011 года по сегодняшний день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Цель:</a:t>
            </a:r>
            <a:r>
              <a:rPr lang="ru-RU" sz="1600" b="1" dirty="0" smtClean="0">
                <a:solidFill>
                  <a:srgbClr val="002060"/>
                </a:solidFill>
              </a:rPr>
              <a:t> оказание благотворительной помощи детям с ограниченными возможностями здоровья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652054" y="3660755"/>
            <a:ext cx="7147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Акция </a:t>
            </a:r>
            <a:r>
              <a:rPr lang="ru-RU" sz="2400" b="1" dirty="0" smtClean="0">
                <a:solidFill>
                  <a:srgbClr val="C00000"/>
                </a:solidFill>
              </a:rPr>
              <a:t>«Было бы сердце, а заботы найдутся»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7" cstate="print"/>
          <a:srcRect r="15516"/>
          <a:stretch>
            <a:fillRect/>
          </a:stretch>
        </p:blipFill>
        <p:spPr bwMode="auto">
          <a:xfrm>
            <a:off x="239453" y="4122420"/>
            <a:ext cx="4108680" cy="2735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Picture 10" descr="Рисунок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75969" y="4124361"/>
            <a:ext cx="3639340" cy="2733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TextBox 32"/>
          <p:cNvSpPr txBox="1"/>
          <p:nvPr/>
        </p:nvSpPr>
        <p:spPr>
          <a:xfrm>
            <a:off x="1103792" y="0"/>
            <a:ext cx="6353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Пластовский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муниципальный район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Борисовское сельское поселение</a:t>
            </a:r>
            <a:endParaRPr lang="ru-RU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C8EA01-6FFE-4BE3-AD5A-96D26AF6DF58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3" name="Номер слайда 1"/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C8EA01-6FFE-4BE3-AD5A-96D26AF6DF5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Номер слайда 1"/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C8EA01-6FFE-4BE3-AD5A-96D26AF6DF5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Номер слайда 1"/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C8EA01-6FFE-4BE3-AD5A-96D26AF6DF5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омер слайда 1"/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C8EA01-6FFE-4BE3-AD5A-96D26AF6DF5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Номер слайда 1"/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C8EA01-6FFE-4BE3-AD5A-96D26AF6DF5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Номер слайда 1"/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C8EA01-6FFE-4BE3-AD5A-96D26AF6DF5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Номер слайда 3"/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92F1DC-BB69-4290-ADE0-785BC251B785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" name="Picture 54" descr="Untitled-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47717" y="-185786"/>
            <a:ext cx="9647343" cy="7558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5" descr="card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47717" y="-185786"/>
            <a:ext cx="9647343" cy="7558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6" descr="card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47717" y="-185786"/>
            <a:ext cx="9647343" cy="7558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Номер слайда 1"/>
          <p:cNvSpPr txBox="1">
            <a:spLocks/>
          </p:cNvSpPr>
          <p:nvPr/>
        </p:nvSpPr>
        <p:spPr bwMode="auto">
          <a:xfrm>
            <a:off x="6495639" y="6237426"/>
            <a:ext cx="2241707" cy="517299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DD4BC7-C407-4A79-9E8B-B842AA50773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8" name="Picture 3" descr="plas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071" y="0"/>
            <a:ext cx="996704" cy="1270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1271729" y="762305"/>
            <a:ext cx="7872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2FDF7"/>
                </a:solidFill>
              </a:rPr>
              <a:t>Районный </a:t>
            </a:r>
            <a:r>
              <a:rPr lang="ru-RU" sz="2000" b="1" dirty="0" smtClean="0">
                <a:solidFill>
                  <a:srgbClr val="F2FDF7"/>
                </a:solidFill>
              </a:rPr>
              <a:t>фестиваль «Семья третьего тысячелетия</a:t>
            </a:r>
            <a:r>
              <a:rPr lang="ru-RU" sz="2000" b="1" dirty="0" smtClean="0">
                <a:solidFill>
                  <a:srgbClr val="F2FDF7"/>
                </a:solidFill>
              </a:rPr>
              <a:t>»</a:t>
            </a:r>
            <a:endParaRPr lang="ru-RU" sz="2000" b="1" dirty="0" smtClean="0">
              <a:solidFill>
                <a:srgbClr val="F2FDF7"/>
              </a:solidFill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071" y="1270136"/>
            <a:ext cx="4418550" cy="2742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Прямоугольник 22"/>
          <p:cNvSpPr/>
          <p:nvPr/>
        </p:nvSpPr>
        <p:spPr>
          <a:xfrm>
            <a:off x="48071" y="3858689"/>
            <a:ext cx="42318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Торжественное построение семей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49623" y="1270136"/>
            <a:ext cx="4092031" cy="2742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Прямоугольник 24"/>
          <p:cNvSpPr/>
          <p:nvPr/>
        </p:nvSpPr>
        <p:spPr>
          <a:xfrm>
            <a:off x="4309828" y="3858689"/>
            <a:ext cx="42318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Чествование семей-юбиляров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26" name="Содержимое 13" descr="Risunok2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9601" y="4166466"/>
            <a:ext cx="3347824" cy="2513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Прямоугольник 26"/>
          <p:cNvSpPr/>
          <p:nvPr/>
        </p:nvSpPr>
        <p:spPr>
          <a:xfrm>
            <a:off x="234795" y="6600836"/>
            <a:ext cx="42318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Семейная спартакиада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28" name="Picture 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466621" y="4132280"/>
            <a:ext cx="3801641" cy="2547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Прямоугольник 28"/>
          <p:cNvSpPr/>
          <p:nvPr/>
        </p:nvSpPr>
        <p:spPr>
          <a:xfrm>
            <a:off x="4379726" y="6525689"/>
            <a:ext cx="42318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Детский </a:t>
            </a:r>
            <a:r>
              <a:rPr lang="ru-RU" sz="1400" b="1" dirty="0" err="1" smtClean="0">
                <a:solidFill>
                  <a:srgbClr val="002060"/>
                </a:solidFill>
              </a:rPr>
              <a:t>флеш-моб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33197" y="0"/>
            <a:ext cx="6353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Пластовский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муниципальный район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Борисовское сельское поселение</a:t>
            </a:r>
            <a:endParaRPr lang="ru-RU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92F1DC-BB69-4290-ADE0-785BC251B785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5" name="Picture 54" descr="Untitled-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47717" y="-185786"/>
            <a:ext cx="9647343" cy="7558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5" descr="card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47717" y="-185786"/>
            <a:ext cx="9647343" cy="7558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6" descr="card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47717" y="-185786"/>
            <a:ext cx="9647343" cy="7558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омер слайда 1"/>
          <p:cNvSpPr txBox="1">
            <a:spLocks/>
          </p:cNvSpPr>
          <p:nvPr/>
        </p:nvSpPr>
        <p:spPr bwMode="auto">
          <a:xfrm>
            <a:off x="6495639" y="6237426"/>
            <a:ext cx="2241707" cy="517299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DD4BC7-C407-4A79-9E8B-B842AA50773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6" name="Picture 3" descr="plas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71" y="0"/>
            <a:ext cx="996704" cy="1270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5200239" y="1968480"/>
            <a:ext cx="2590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День семьи, любви и верности</a:t>
            </a:r>
            <a:endParaRPr lang="ru-RU" sz="2800" dirty="0" smtClean="0">
              <a:solidFill>
                <a:srgbClr val="C00000"/>
              </a:solidFill>
              <a:cs typeface="Arial" pitchFamily="34" charset="0"/>
            </a:endParaRPr>
          </a:p>
        </p:txBody>
      </p:sp>
      <p:pic>
        <p:nvPicPr>
          <p:cNvPr id="14" name="Содержимое 14" descr="Den semi, lyubvi i vernosti 008_thumb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69261" y="4110901"/>
            <a:ext cx="4368085" cy="2556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5279" y="1076659"/>
            <a:ext cx="4162121" cy="3121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1327" y="4198249"/>
            <a:ext cx="3836013" cy="2556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1103792" y="215856"/>
            <a:ext cx="6353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Пластовский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муниципальный район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Борисовское сельское поселение</a:t>
            </a:r>
            <a:endParaRPr lang="ru-RU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C8EA01-6FFE-4BE3-AD5A-96D26AF6DF58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3" name="Номер слайда 1"/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C8EA01-6FFE-4BE3-AD5A-96D26AF6DF5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Номер слайда 1"/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C8EA01-6FFE-4BE3-AD5A-96D26AF6DF5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Номер слайда 1"/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C8EA01-6FFE-4BE3-AD5A-96D26AF6DF5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омер слайда 1"/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C8EA01-6FFE-4BE3-AD5A-96D26AF6DF5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Номер слайда 1"/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C8EA01-6FFE-4BE3-AD5A-96D26AF6DF5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Номер слайда 1"/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C8EA01-6FFE-4BE3-AD5A-96D26AF6DF5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Номер слайда 3"/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92F1DC-BB69-4290-ADE0-785BC251B785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" name="Picture 54" descr="Untitled-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47717" y="-185786"/>
            <a:ext cx="9647343" cy="7558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5" descr="card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47717" y="-185786"/>
            <a:ext cx="9647343" cy="7558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6" descr="card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47717" y="-185786"/>
            <a:ext cx="9647343" cy="7558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7" descr="card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47717" y="-185786"/>
            <a:ext cx="9647343" cy="7558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Схема 13"/>
          <p:cNvGraphicFramePr/>
          <p:nvPr/>
        </p:nvGraphicFramePr>
        <p:xfrm>
          <a:off x="1044775" y="2424297"/>
          <a:ext cx="4161109" cy="39467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5" name="Номер слайда 1"/>
          <p:cNvSpPr txBox="1">
            <a:spLocks/>
          </p:cNvSpPr>
          <p:nvPr/>
        </p:nvSpPr>
        <p:spPr bwMode="auto">
          <a:xfrm>
            <a:off x="6495639" y="6237426"/>
            <a:ext cx="2241707" cy="517299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DD4BC7-C407-4A79-9E8B-B842AA50773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9" name="Picture 3" descr="plast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8071" y="41110"/>
            <a:ext cx="996704" cy="1270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5000447" y="4633929"/>
            <a:ext cx="2990383" cy="1902124"/>
          </a:xfrm>
          <a:prstGeom prst="rect">
            <a:avLst/>
          </a:prstGeom>
          <a:noFill/>
          <a:ln w="38100">
            <a:solidFill>
              <a:srgbClr val="7030A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Срок реализации: </a:t>
            </a:r>
            <a:r>
              <a:rPr lang="ru-RU" sz="1600" b="1" dirty="0" smtClean="0">
                <a:solidFill>
                  <a:srgbClr val="002060"/>
                </a:solidFill>
              </a:rPr>
              <a:t>с 2013 года по сегодняшний день</a:t>
            </a:r>
          </a:p>
          <a:p>
            <a:pPr marL="88900" lvl="0" indent="176213" algn="ctr">
              <a:lnSpc>
                <a:spcPct val="107000"/>
              </a:lnSpc>
            </a:pPr>
            <a:r>
              <a:rPr lang="ru-RU" sz="1600" b="1" dirty="0" smtClean="0">
                <a:solidFill>
                  <a:srgbClr val="C00000"/>
                </a:solidFill>
              </a:rPr>
              <a:t>Цель</a:t>
            </a:r>
            <a:r>
              <a:rPr lang="ru-RU" sz="1600" b="1" dirty="0" smtClean="0">
                <a:solidFill>
                  <a:srgbClr val="002060"/>
                </a:solidFill>
                <a:latin typeface="+mj-lt"/>
              </a:rPr>
              <a:t>:</a:t>
            </a:r>
            <a:r>
              <a:rPr lang="ru-RU" altLang="ru-RU" sz="1600" b="1" dirty="0" smtClean="0">
                <a:solidFill>
                  <a:srgbClr val="002060"/>
                </a:solidFill>
                <a:latin typeface="+mj-lt"/>
                <a:cs typeface="Arial Unicode MS" panose="020B0604020202020204" pitchFamily="34" charset="-128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+mj-lt"/>
                <a:ea typeface="Calibri" pitchFamily="34" charset="0"/>
                <a:cs typeface="Times New Roman" pitchFamily="18" charset="0"/>
              </a:rPr>
              <a:t>Приобщение </a:t>
            </a:r>
            <a:r>
              <a:rPr lang="ru-RU" sz="1600" b="1" dirty="0" smtClean="0">
                <a:solidFill>
                  <a:srgbClr val="002060"/>
                </a:solidFill>
                <a:latin typeface="+mj-lt"/>
                <a:ea typeface="Calibri" pitchFamily="34" charset="0"/>
                <a:cs typeface="Times New Roman" pitchFamily="18" charset="0"/>
              </a:rPr>
              <a:t>семей района к </a:t>
            </a:r>
            <a:r>
              <a:rPr lang="ru-RU" sz="1600" b="1" dirty="0" smtClean="0">
                <a:solidFill>
                  <a:srgbClr val="002060"/>
                </a:solidFill>
                <a:latin typeface="+mj-lt"/>
                <a:ea typeface="Calibri" pitchFamily="34" charset="0"/>
                <a:cs typeface="Times New Roman" pitchFamily="18" charset="0"/>
              </a:rPr>
              <a:t>физической культуре, формирование здорового образа жизни</a:t>
            </a:r>
          </a:p>
        </p:txBody>
      </p:sp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024306" y="1311246"/>
            <a:ext cx="4318242" cy="2867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Прямоугольник 23"/>
          <p:cNvSpPr/>
          <p:nvPr/>
        </p:nvSpPr>
        <p:spPr>
          <a:xfrm>
            <a:off x="577677" y="1777966"/>
            <a:ext cx="375715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Летняя и зимняя спартакиады </a:t>
            </a:r>
          </a:p>
          <a:p>
            <a:pPr lvl="0"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семей </a:t>
            </a:r>
            <a:endParaRPr lang="ru-RU" sz="2800" dirty="0" smtClean="0">
              <a:solidFill>
                <a:srgbClr val="C00000"/>
              </a:solidFill>
              <a:cs typeface="Arial" pitchFamily="34" charset="0"/>
            </a:endParaRPr>
          </a:p>
        </p:txBody>
      </p:sp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7121" y="4059727"/>
            <a:ext cx="4007713" cy="2661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TextBox 25"/>
          <p:cNvSpPr txBox="1"/>
          <p:nvPr/>
        </p:nvSpPr>
        <p:spPr>
          <a:xfrm>
            <a:off x="1103792" y="215856"/>
            <a:ext cx="6353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Пластовский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муниципальный район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Борисовское сельское поселение</a:t>
            </a:r>
            <a:endParaRPr lang="ru-RU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92F1DC-BB69-4290-ADE0-785BC251B785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5" name="Picture 54" descr="Untitled-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47717" y="-185786"/>
            <a:ext cx="9647343" cy="7558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5" descr="card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47717" y="-185786"/>
            <a:ext cx="9647343" cy="7558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6" descr="card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47717" y="-185786"/>
            <a:ext cx="9647343" cy="7558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омер слайда 1"/>
          <p:cNvSpPr txBox="1">
            <a:spLocks/>
          </p:cNvSpPr>
          <p:nvPr/>
        </p:nvSpPr>
        <p:spPr bwMode="auto">
          <a:xfrm>
            <a:off x="6495639" y="6237426"/>
            <a:ext cx="2241707" cy="517299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DD4BC7-C407-4A79-9E8B-B842AA50773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6" name="Picture 3" descr="plas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71" y="0"/>
            <a:ext cx="996704" cy="1270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1431882" y="254473"/>
            <a:ext cx="6148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CEE21"/>
                </a:solidFill>
                <a:latin typeface="Georgia" pitchFamily="18" charset="0"/>
              </a:rPr>
              <a:t>Активность семей Борисовского поселения   в реализации программ, проектов,</a:t>
            </a:r>
            <a:r>
              <a:rPr lang="ru-RU" sz="2000" b="1" dirty="0" smtClean="0">
                <a:solidFill>
                  <a:srgbClr val="FCEE21"/>
                </a:solidFill>
                <a:latin typeface="Georgia" pitchFamily="18" charset="0"/>
              </a:rPr>
              <a:t> </a:t>
            </a:r>
            <a:r>
              <a:rPr lang="ru-RU" sz="2000" b="1" dirty="0" smtClean="0">
                <a:solidFill>
                  <a:srgbClr val="FCEE21"/>
                </a:solidFill>
                <a:latin typeface="Georgia" pitchFamily="18" charset="0"/>
              </a:rPr>
              <a:t>акций</a:t>
            </a:r>
            <a:endParaRPr lang="ru-RU" b="1" dirty="0" smtClean="0">
              <a:solidFill>
                <a:srgbClr val="FCEE21"/>
              </a:solidFill>
            </a:endParaRPr>
          </a:p>
          <a:p>
            <a:endParaRPr lang="ru-RU" sz="2000" b="1" dirty="0">
              <a:solidFill>
                <a:srgbClr val="FFFF00"/>
              </a:solidFill>
            </a:endParaRPr>
          </a:p>
        </p:txBody>
      </p:sp>
      <p:graphicFrame>
        <p:nvGraphicFramePr>
          <p:cNvPr id="10" name="Group 676"/>
          <p:cNvGraphicFramePr>
            <a:graphicFrameLocks/>
          </p:cNvGraphicFramePr>
          <p:nvPr/>
        </p:nvGraphicFramePr>
        <p:xfrm>
          <a:off x="48070" y="1270136"/>
          <a:ext cx="8649899" cy="5242560"/>
        </p:xfrm>
        <a:graphic>
          <a:graphicData uri="http://schemas.openxmlformats.org/drawingml/2006/table">
            <a:tbl>
              <a:tblPr/>
              <a:tblGrid>
                <a:gridCol w="3026897"/>
                <a:gridCol w="1277955"/>
                <a:gridCol w="949338"/>
                <a:gridCol w="1156605"/>
                <a:gridCol w="2239104"/>
              </a:tblGrid>
              <a:tr h="661831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категории              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  семей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Многодетные семьи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Замеща-ющие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семьи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Семьи с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детьми-инвалидами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Семьи, находящиеся в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социально-опасном положении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Семья нового тысячелетия»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DF7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Мы нужны друг другу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»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Конкурс 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Цветущий 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край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»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Акция 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Добрый автобус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»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DF7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Мы – односельчане»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»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«День микрорайона»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Дом образцового быта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»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DF7"/>
                    </a:solidFill>
                  </a:tcPr>
                </a:tc>
              </a:tr>
              <a:tr h="274638">
                <a:tc gridSpan="5"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DF7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DF7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DF7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DF7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Семья третьего тысячелетия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»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DF7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«Протяни руку помощи»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«Было бы сердце, а заботы найдутся»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Спартакиада спортивных семей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D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DF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02" descr="Untitled-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101" descr="card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100" descr="card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Text Box 93"/>
          <p:cNvSpPr txBox="1">
            <a:spLocks noChangeArrowheads="1"/>
          </p:cNvSpPr>
          <p:nvPr/>
        </p:nvSpPr>
        <p:spPr bwMode="auto">
          <a:xfrm>
            <a:off x="3124200" y="442913"/>
            <a:ext cx="51054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9600" b="1">
                <a:solidFill>
                  <a:srgbClr val="FF0080"/>
                </a:solidFill>
              </a:rPr>
              <a:t>WINTER</a:t>
            </a:r>
            <a:endParaRPr lang="en-US" altLang="ru-RU" sz="9600">
              <a:solidFill>
                <a:srgbClr val="FF0080"/>
              </a:solidFill>
            </a:endParaRPr>
          </a:p>
        </p:txBody>
      </p:sp>
      <p:sp>
        <p:nvSpPr>
          <p:cNvPr id="21510" name="Text Box 90"/>
          <p:cNvSpPr txBox="1">
            <a:spLocks noChangeArrowheads="1"/>
          </p:cNvSpPr>
          <p:nvPr/>
        </p:nvSpPr>
        <p:spPr bwMode="auto">
          <a:xfrm>
            <a:off x="3352800" y="1677988"/>
            <a:ext cx="2133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3600">
                <a:solidFill>
                  <a:schemeClr val="bg2"/>
                </a:solidFill>
              </a:rPr>
              <a:t>Template</a:t>
            </a:r>
            <a:endParaRPr lang="en-US" altLang="ru-RU"/>
          </a:p>
        </p:txBody>
      </p:sp>
      <p:pic>
        <p:nvPicPr>
          <p:cNvPr id="21511" name="Picture 98" descr="card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50" y="-28575"/>
            <a:ext cx="9182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GB" altLang="ru-RU"/>
          </a:p>
        </p:txBody>
      </p:sp>
      <p:sp>
        <p:nvSpPr>
          <p:cNvPr id="21513" name="Text Box 110"/>
          <p:cNvSpPr txBox="1">
            <a:spLocks noChangeArrowheads="1"/>
          </p:cNvSpPr>
          <p:nvPr/>
        </p:nvSpPr>
        <p:spPr bwMode="auto">
          <a:xfrm rot="5400000">
            <a:off x="5300683" y="4430196"/>
            <a:ext cx="20955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ru-RU" altLang="ru-RU"/>
          </a:p>
        </p:txBody>
      </p:sp>
      <p:sp>
        <p:nvSpPr>
          <p:cNvPr id="16" name="Title 3"/>
          <p:cNvSpPr txBox="1">
            <a:spLocks/>
          </p:cNvSpPr>
          <p:nvPr/>
        </p:nvSpPr>
        <p:spPr>
          <a:xfrm>
            <a:off x="3914766" y="202390"/>
            <a:ext cx="3943404" cy="4233896"/>
          </a:xfrm>
          <a:prstGeom prst="rect">
            <a:avLst/>
          </a:prstGeom>
          <a:noFill/>
          <a:ln>
            <a:noFill/>
          </a:ln>
        </p:spPr>
        <p:txBody>
          <a:bodyPr>
            <a:scene3d>
              <a:camera prst="orthographicFront"/>
              <a:lightRig rig="soft" dir="t">
                <a:rot lat="0" lon="0" rev="17220000"/>
              </a:lightRig>
            </a:scene3d>
            <a:sp3d prstMaterial="softEdg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ru-RU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sz="2400" b="1" cap="small" smtClean="0">
              <a:solidFill>
                <a:schemeClr val="tx2">
                  <a:lumMod val="60000"/>
                  <a:lumOff val="40000"/>
                </a:schemeClr>
              </a:solidFill>
              <a:latin typeface="+mn-lt"/>
              <a:cs typeface="Times New Roman" pitchFamily="18" charset="0"/>
            </a:endParaRPr>
          </a:p>
          <a:p>
            <a:pPr>
              <a:defRPr/>
            </a:pPr>
            <a:endParaRPr sz="2400" b="1" cap="small" smtClean="0">
              <a:solidFill>
                <a:schemeClr val="tx2">
                  <a:lumMod val="60000"/>
                  <a:lumOff val="40000"/>
                </a:schemeClr>
              </a:solidFill>
              <a:latin typeface="+mn-lt"/>
              <a:cs typeface="Times New Roman" pitchFamily="18" charset="0"/>
            </a:endParaRPr>
          </a:p>
          <a:p>
            <a:pPr>
              <a:defRPr/>
            </a:pPr>
            <a:endParaRPr sz="2000" dirty="0" smtClean="0">
              <a:solidFill>
                <a:schemeClr val="tx2">
                  <a:lumMod val="60000"/>
                  <a:lumOff val="40000"/>
                </a:schemeClr>
              </a:solidFill>
              <a:latin typeface="Myriad Pro" pitchFamily="34" charset="0"/>
              <a:cs typeface="Times New Roman" pitchFamily="18" charset="0"/>
            </a:endParaRPr>
          </a:p>
          <a:p>
            <a:pPr algn="r">
              <a:defRPr/>
            </a:pPr>
            <a:endParaRPr sz="2000" b="1" dirty="0">
              <a:solidFill>
                <a:srgbClr val="29ABE2"/>
              </a:solidFill>
              <a:latin typeface="+mn-lt"/>
              <a:cs typeface="Times New Roman" pitchFamily="18" charset="0"/>
            </a:endParaRPr>
          </a:p>
          <a:p>
            <a:pPr algn="r">
              <a:defRPr/>
            </a:pPr>
            <a:endParaRPr sz="2000" b="1" dirty="0" smtClean="0">
              <a:solidFill>
                <a:srgbClr val="29ABE2"/>
              </a:solidFill>
              <a:latin typeface="+mn-lt"/>
              <a:cs typeface="Times New Roman" pitchFamily="18" charset="0"/>
            </a:endParaRPr>
          </a:p>
          <a:p>
            <a:pPr algn="r">
              <a:defRPr/>
            </a:pPr>
            <a:r>
              <a:rPr sz="2000" b="1" dirty="0" smtClean="0">
                <a:solidFill>
                  <a:srgbClr val="29ABE2"/>
                </a:solidFill>
                <a:latin typeface="+mn-lt"/>
                <a:cs typeface="Times New Roman" pitchFamily="18" charset="0"/>
              </a:rPr>
              <a:t>  </a:t>
            </a:r>
          </a:p>
        </p:txBody>
      </p:sp>
      <p:sp>
        <p:nvSpPr>
          <p:cNvPr id="21516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A05FAC8-ABA5-4E29-B14F-58A821ECAF8A}" type="slidenum">
              <a:rPr lang="en-US" smtClean="0">
                <a:latin typeface="Arial" pitchFamily="34" charset="0"/>
              </a:rPr>
              <a:pPr/>
              <a:t>26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9" name="Rectangle 2"/>
          <p:cNvSpPr txBox="1">
            <a:spLocks noRot="1" noChangeArrowheads="1"/>
          </p:cNvSpPr>
          <p:nvPr/>
        </p:nvSpPr>
        <p:spPr bwMode="auto">
          <a:xfrm>
            <a:off x="1504909" y="202390"/>
            <a:ext cx="2409857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     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i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   </a:t>
            </a:r>
            <a:endParaRPr kumimoji="0" lang="ru-RU" sz="2800" b="1" i="1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98974" y="3733768"/>
            <a:ext cx="3359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33" name="TextBox 32"/>
          <p:cNvSpPr txBox="1"/>
          <p:nvPr/>
        </p:nvSpPr>
        <p:spPr>
          <a:xfrm>
            <a:off x="5486400" y="1644720"/>
            <a:ext cx="3001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Село Верхняя Санарка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14379" y="1813997"/>
            <a:ext cx="4272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480921" y="4122747"/>
            <a:ext cx="3214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24" name="Picture 2" descr="C:\Users\Денис Юрьевич\Desktop\Новая папка 2\100_946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5688" y="2937381"/>
            <a:ext cx="4495800" cy="3371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Содержимое 23"/>
          <p:cNvPicPr>
            <a:picLocks noGrp="1"/>
          </p:cNvPicPr>
          <p:nvPr>
            <p:ph sz="half" idx="1"/>
          </p:nvPr>
        </p:nvPicPr>
        <p:blipFill>
          <a:blip r:embed="rId8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63466" y="1244610"/>
            <a:ext cx="5451534" cy="2949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TextBox 29"/>
          <p:cNvSpPr txBox="1"/>
          <p:nvPr/>
        </p:nvSpPr>
        <p:spPr>
          <a:xfrm>
            <a:off x="350924" y="4436286"/>
            <a:ext cx="334476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Достойным людям – достойную память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pPr algn="ctr"/>
            <a:endParaRPr lang="ru-RU" sz="2000" b="1" dirty="0">
              <a:solidFill>
                <a:srgbClr val="F2FDF7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609770" y="361993"/>
            <a:ext cx="6248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Пластовский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муниципальный район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Борисовское сельское поселение</a:t>
            </a:r>
            <a:endParaRPr lang="ru-RU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3" descr="plast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17675" y="202390"/>
            <a:ext cx="996704" cy="1270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02" descr="Untitled-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101" descr="card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100" descr="card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Text Box 93"/>
          <p:cNvSpPr txBox="1">
            <a:spLocks noChangeArrowheads="1"/>
          </p:cNvSpPr>
          <p:nvPr/>
        </p:nvSpPr>
        <p:spPr bwMode="auto">
          <a:xfrm>
            <a:off x="3124200" y="442913"/>
            <a:ext cx="51054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9600" b="1">
                <a:solidFill>
                  <a:srgbClr val="FF0080"/>
                </a:solidFill>
              </a:rPr>
              <a:t>WINTER</a:t>
            </a:r>
            <a:endParaRPr lang="en-US" altLang="ru-RU" sz="9600">
              <a:solidFill>
                <a:srgbClr val="FF0080"/>
              </a:solidFill>
            </a:endParaRPr>
          </a:p>
        </p:txBody>
      </p:sp>
      <p:sp>
        <p:nvSpPr>
          <p:cNvPr id="21510" name="Text Box 90"/>
          <p:cNvSpPr txBox="1">
            <a:spLocks noChangeArrowheads="1"/>
          </p:cNvSpPr>
          <p:nvPr/>
        </p:nvSpPr>
        <p:spPr bwMode="auto">
          <a:xfrm>
            <a:off x="3352800" y="1677988"/>
            <a:ext cx="2133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3600">
                <a:solidFill>
                  <a:schemeClr val="bg2"/>
                </a:solidFill>
              </a:rPr>
              <a:t>Template</a:t>
            </a:r>
            <a:endParaRPr lang="en-US" altLang="ru-RU"/>
          </a:p>
        </p:txBody>
      </p:sp>
      <p:pic>
        <p:nvPicPr>
          <p:cNvPr id="21511" name="Picture 98" descr="card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38100" y="-28575"/>
            <a:ext cx="9182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GB" altLang="ru-RU"/>
          </a:p>
        </p:txBody>
      </p:sp>
      <p:sp>
        <p:nvSpPr>
          <p:cNvPr id="21513" name="Text Box 110"/>
          <p:cNvSpPr txBox="1">
            <a:spLocks noChangeArrowheads="1"/>
          </p:cNvSpPr>
          <p:nvPr/>
        </p:nvSpPr>
        <p:spPr bwMode="auto">
          <a:xfrm rot="5400000">
            <a:off x="5300683" y="4430196"/>
            <a:ext cx="20955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ru-RU" altLang="ru-RU"/>
          </a:p>
        </p:txBody>
      </p:sp>
      <p:sp>
        <p:nvSpPr>
          <p:cNvPr id="16" name="Title 3"/>
          <p:cNvSpPr txBox="1">
            <a:spLocks/>
          </p:cNvSpPr>
          <p:nvPr/>
        </p:nvSpPr>
        <p:spPr>
          <a:xfrm>
            <a:off x="3914766" y="202390"/>
            <a:ext cx="3943404" cy="4233896"/>
          </a:xfrm>
          <a:prstGeom prst="rect">
            <a:avLst/>
          </a:prstGeom>
          <a:noFill/>
          <a:ln>
            <a:noFill/>
          </a:ln>
        </p:spPr>
        <p:txBody>
          <a:bodyPr>
            <a:scene3d>
              <a:camera prst="orthographicFront"/>
              <a:lightRig rig="soft" dir="t">
                <a:rot lat="0" lon="0" rev="17220000"/>
              </a:lightRig>
            </a:scene3d>
            <a:sp3d prstMaterial="softEdg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ru-RU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sz="2400" b="1" cap="small" smtClean="0">
              <a:solidFill>
                <a:schemeClr val="tx2">
                  <a:lumMod val="60000"/>
                  <a:lumOff val="40000"/>
                </a:schemeClr>
              </a:solidFill>
              <a:latin typeface="+mn-lt"/>
              <a:cs typeface="Times New Roman" pitchFamily="18" charset="0"/>
            </a:endParaRPr>
          </a:p>
          <a:p>
            <a:pPr>
              <a:defRPr/>
            </a:pPr>
            <a:endParaRPr sz="2400" b="1" cap="small" smtClean="0">
              <a:solidFill>
                <a:schemeClr val="tx2">
                  <a:lumMod val="60000"/>
                  <a:lumOff val="40000"/>
                </a:schemeClr>
              </a:solidFill>
              <a:latin typeface="+mn-lt"/>
              <a:cs typeface="Times New Roman" pitchFamily="18" charset="0"/>
            </a:endParaRPr>
          </a:p>
          <a:p>
            <a:pPr>
              <a:defRPr/>
            </a:pPr>
            <a:endParaRPr sz="2000" dirty="0" smtClean="0">
              <a:solidFill>
                <a:schemeClr val="tx2">
                  <a:lumMod val="60000"/>
                  <a:lumOff val="40000"/>
                </a:schemeClr>
              </a:solidFill>
              <a:latin typeface="Myriad Pro" pitchFamily="34" charset="0"/>
              <a:cs typeface="Times New Roman" pitchFamily="18" charset="0"/>
            </a:endParaRPr>
          </a:p>
          <a:p>
            <a:pPr algn="r">
              <a:defRPr/>
            </a:pPr>
            <a:endParaRPr sz="2000" b="1" dirty="0">
              <a:solidFill>
                <a:srgbClr val="29ABE2"/>
              </a:solidFill>
              <a:latin typeface="+mn-lt"/>
              <a:cs typeface="Times New Roman" pitchFamily="18" charset="0"/>
            </a:endParaRPr>
          </a:p>
          <a:p>
            <a:pPr algn="r">
              <a:defRPr/>
            </a:pPr>
            <a:endParaRPr sz="2000" b="1" dirty="0" smtClean="0">
              <a:solidFill>
                <a:srgbClr val="29ABE2"/>
              </a:solidFill>
              <a:latin typeface="+mn-lt"/>
              <a:cs typeface="Times New Roman" pitchFamily="18" charset="0"/>
            </a:endParaRPr>
          </a:p>
          <a:p>
            <a:pPr algn="r">
              <a:defRPr/>
            </a:pPr>
            <a:r>
              <a:rPr sz="2000" b="1" dirty="0" smtClean="0">
                <a:solidFill>
                  <a:srgbClr val="29ABE2"/>
                </a:solidFill>
                <a:latin typeface="+mn-lt"/>
                <a:cs typeface="Times New Roman" pitchFamily="18" charset="0"/>
              </a:rPr>
              <a:t>  </a:t>
            </a:r>
          </a:p>
        </p:txBody>
      </p:sp>
      <p:sp>
        <p:nvSpPr>
          <p:cNvPr id="21516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A05FAC8-ABA5-4E29-B14F-58A821ECAF8A}" type="slidenum">
              <a:rPr lang="en-US" smtClean="0">
                <a:latin typeface="Arial" pitchFamily="34" charset="0"/>
              </a:rPr>
              <a:pPr/>
              <a:t>27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9" name="Rectangle 2"/>
          <p:cNvSpPr txBox="1">
            <a:spLocks noRot="1" noChangeArrowheads="1"/>
          </p:cNvSpPr>
          <p:nvPr/>
        </p:nvSpPr>
        <p:spPr bwMode="auto">
          <a:xfrm>
            <a:off x="1504909" y="202390"/>
            <a:ext cx="2409857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     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i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   </a:t>
            </a:r>
            <a:endParaRPr kumimoji="0" lang="ru-RU" sz="2800" b="1" i="1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98974" y="3733768"/>
            <a:ext cx="3359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1214379" y="1813997"/>
            <a:ext cx="4272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480921" y="4122747"/>
            <a:ext cx="3214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1" name="Содержимое 20"/>
          <p:cNvSpPr>
            <a:spLocks noGrp="1"/>
          </p:cNvSpPr>
          <p:nvPr>
            <p:ph sz="half" idx="2"/>
          </p:nvPr>
        </p:nvSpPr>
        <p:spPr>
          <a:xfrm>
            <a:off x="4285113" y="5210064"/>
            <a:ext cx="4401687" cy="905095"/>
          </a:xfrm>
        </p:spPr>
        <p:txBody>
          <a:bodyPr/>
          <a:lstStyle/>
          <a:p>
            <a:pPr algn="ctr">
              <a:buNone/>
            </a:pP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Сумин Петр Иванович –</a:t>
            </a:r>
          </a:p>
          <a:p>
            <a:pPr algn="ctr">
              <a:buNone/>
            </a:pP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(07.06.1946-07.01.2011)</a:t>
            </a:r>
            <a:endParaRPr lang="ru-RU" sz="20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6" name="Picture 4" descr="F:\Феодосия\sumin_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4875406" y="1192990"/>
            <a:ext cx="3355588" cy="4026705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1103792" y="215856"/>
            <a:ext cx="6353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Пластовский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муниципальный район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Борисовское сельское поселение</a:t>
            </a:r>
            <a:endParaRPr lang="ru-RU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3" name="Picture 1" descr="F:\SKM_C224e17052211500_0001.jpg"/>
          <p:cNvPicPr>
            <a:picLocks noChangeAspect="1" noChangeArrowheads="1"/>
          </p:cNvPicPr>
          <p:nvPr/>
        </p:nvPicPr>
        <p:blipFill>
          <a:blip r:embed="rId8"/>
          <a:srcRect b="5692"/>
          <a:stretch>
            <a:fillRect/>
          </a:stretch>
        </p:blipFill>
        <p:spPr bwMode="auto">
          <a:xfrm>
            <a:off x="694782" y="1192990"/>
            <a:ext cx="3804192" cy="5074316"/>
          </a:xfrm>
          <a:prstGeom prst="rect">
            <a:avLst/>
          </a:prstGeom>
          <a:noFill/>
        </p:spPr>
      </p:pic>
      <p:pic>
        <p:nvPicPr>
          <p:cNvPr id="24" name="Picture 3" descr="plast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03270" y="140374"/>
            <a:ext cx="996704" cy="1270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Содержимое 20"/>
          <p:cNvSpPr txBox="1">
            <a:spLocks/>
          </p:cNvSpPr>
          <p:nvPr/>
        </p:nvSpPr>
        <p:spPr bwMode="auto">
          <a:xfrm>
            <a:off x="473719" y="5662612"/>
            <a:ext cx="4401687" cy="905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азета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«Знамя Октября»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0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17 мая 2017 года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02" descr="Untitled-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101" descr="card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100" descr="card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Text Box 93"/>
          <p:cNvSpPr txBox="1">
            <a:spLocks noChangeArrowheads="1"/>
          </p:cNvSpPr>
          <p:nvPr/>
        </p:nvSpPr>
        <p:spPr bwMode="auto">
          <a:xfrm>
            <a:off x="3124200" y="442913"/>
            <a:ext cx="51054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9600" b="1">
                <a:solidFill>
                  <a:srgbClr val="FF0080"/>
                </a:solidFill>
              </a:rPr>
              <a:t>WINTER</a:t>
            </a:r>
            <a:endParaRPr lang="en-US" altLang="ru-RU" sz="9600">
              <a:solidFill>
                <a:srgbClr val="FF0080"/>
              </a:solidFill>
            </a:endParaRPr>
          </a:p>
        </p:txBody>
      </p:sp>
      <p:sp>
        <p:nvSpPr>
          <p:cNvPr id="21510" name="Text Box 90"/>
          <p:cNvSpPr txBox="1">
            <a:spLocks noChangeArrowheads="1"/>
          </p:cNvSpPr>
          <p:nvPr/>
        </p:nvSpPr>
        <p:spPr bwMode="auto">
          <a:xfrm>
            <a:off x="3352800" y="1677988"/>
            <a:ext cx="2133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3600">
                <a:solidFill>
                  <a:schemeClr val="bg2"/>
                </a:solidFill>
              </a:rPr>
              <a:t>Template</a:t>
            </a:r>
            <a:endParaRPr lang="en-US" altLang="ru-RU"/>
          </a:p>
        </p:txBody>
      </p:sp>
      <p:pic>
        <p:nvPicPr>
          <p:cNvPr id="21511" name="Picture 98" descr="card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82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GB" altLang="ru-RU"/>
          </a:p>
        </p:txBody>
      </p:sp>
      <p:sp>
        <p:nvSpPr>
          <p:cNvPr id="21513" name="Text Box 110"/>
          <p:cNvSpPr txBox="1">
            <a:spLocks noChangeArrowheads="1"/>
          </p:cNvSpPr>
          <p:nvPr/>
        </p:nvSpPr>
        <p:spPr bwMode="auto">
          <a:xfrm rot="5400000">
            <a:off x="5300683" y="4430196"/>
            <a:ext cx="20955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ru-RU" altLang="ru-RU"/>
          </a:p>
        </p:txBody>
      </p:sp>
      <p:sp>
        <p:nvSpPr>
          <p:cNvPr id="16" name="Title 3"/>
          <p:cNvSpPr txBox="1">
            <a:spLocks/>
          </p:cNvSpPr>
          <p:nvPr/>
        </p:nvSpPr>
        <p:spPr>
          <a:xfrm>
            <a:off x="3914766" y="202390"/>
            <a:ext cx="3943404" cy="4233896"/>
          </a:xfrm>
          <a:prstGeom prst="rect">
            <a:avLst/>
          </a:prstGeom>
          <a:noFill/>
          <a:ln>
            <a:noFill/>
          </a:ln>
        </p:spPr>
        <p:txBody>
          <a:bodyPr>
            <a:scene3d>
              <a:camera prst="orthographicFront"/>
              <a:lightRig rig="soft" dir="t">
                <a:rot lat="0" lon="0" rev="17220000"/>
              </a:lightRig>
            </a:scene3d>
            <a:sp3d prstMaterial="softEdg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ru-RU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sz="2400" b="1" cap="small" smtClean="0">
              <a:solidFill>
                <a:schemeClr val="tx2">
                  <a:lumMod val="60000"/>
                  <a:lumOff val="40000"/>
                </a:schemeClr>
              </a:solidFill>
              <a:latin typeface="+mn-lt"/>
              <a:cs typeface="Times New Roman" pitchFamily="18" charset="0"/>
            </a:endParaRPr>
          </a:p>
          <a:p>
            <a:pPr>
              <a:defRPr/>
            </a:pPr>
            <a:endParaRPr sz="2400" b="1" cap="small" smtClean="0">
              <a:solidFill>
                <a:schemeClr val="tx2">
                  <a:lumMod val="60000"/>
                  <a:lumOff val="40000"/>
                </a:schemeClr>
              </a:solidFill>
              <a:latin typeface="+mn-lt"/>
              <a:cs typeface="Times New Roman" pitchFamily="18" charset="0"/>
            </a:endParaRPr>
          </a:p>
          <a:p>
            <a:pPr>
              <a:defRPr/>
            </a:pPr>
            <a:endParaRPr sz="2000" dirty="0" smtClean="0">
              <a:solidFill>
                <a:schemeClr val="tx2">
                  <a:lumMod val="60000"/>
                  <a:lumOff val="40000"/>
                </a:schemeClr>
              </a:solidFill>
              <a:latin typeface="Myriad Pro" pitchFamily="34" charset="0"/>
              <a:cs typeface="Times New Roman" pitchFamily="18" charset="0"/>
            </a:endParaRPr>
          </a:p>
          <a:p>
            <a:pPr algn="r">
              <a:defRPr/>
            </a:pPr>
            <a:endParaRPr sz="2000" b="1" dirty="0">
              <a:solidFill>
                <a:srgbClr val="29ABE2"/>
              </a:solidFill>
              <a:latin typeface="+mn-lt"/>
              <a:cs typeface="Times New Roman" pitchFamily="18" charset="0"/>
            </a:endParaRPr>
          </a:p>
          <a:p>
            <a:pPr algn="r">
              <a:defRPr/>
            </a:pPr>
            <a:endParaRPr sz="2000" b="1" dirty="0" smtClean="0">
              <a:solidFill>
                <a:srgbClr val="29ABE2"/>
              </a:solidFill>
              <a:latin typeface="+mn-lt"/>
              <a:cs typeface="Times New Roman" pitchFamily="18" charset="0"/>
            </a:endParaRPr>
          </a:p>
          <a:p>
            <a:pPr algn="r">
              <a:defRPr/>
            </a:pPr>
            <a:r>
              <a:rPr sz="2000" b="1" dirty="0" smtClean="0">
                <a:solidFill>
                  <a:srgbClr val="29ABE2"/>
                </a:solidFill>
                <a:latin typeface="+mn-lt"/>
                <a:cs typeface="Times New Roman" pitchFamily="18" charset="0"/>
              </a:rPr>
              <a:t>  </a:t>
            </a:r>
          </a:p>
        </p:txBody>
      </p:sp>
      <p:sp>
        <p:nvSpPr>
          <p:cNvPr id="21516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A05FAC8-ABA5-4E29-B14F-58A821ECAF8A}" type="slidenum">
              <a:rPr lang="en-US" smtClean="0">
                <a:latin typeface="Arial" pitchFamily="34" charset="0"/>
              </a:rPr>
              <a:pPr/>
              <a:t>28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9" name="Rectangle 2"/>
          <p:cNvSpPr txBox="1">
            <a:spLocks noRot="1" noChangeArrowheads="1"/>
          </p:cNvSpPr>
          <p:nvPr/>
        </p:nvSpPr>
        <p:spPr bwMode="auto">
          <a:xfrm>
            <a:off x="1504909" y="202390"/>
            <a:ext cx="2409857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     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i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   </a:t>
            </a:r>
            <a:endParaRPr kumimoji="0" lang="ru-RU" sz="2800" b="1" i="1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98974" y="3733768"/>
            <a:ext cx="3359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4133843" y="1677988"/>
            <a:ext cx="37243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Храм иконы Божией матери «</a:t>
            </a:r>
            <a:r>
              <a:rPr lang="ru-RU" b="1" dirty="0" err="1" smtClean="0">
                <a:solidFill>
                  <a:srgbClr val="FF0000"/>
                </a:solidFill>
              </a:rPr>
              <a:t>Скоропослушница</a:t>
            </a:r>
            <a:r>
              <a:rPr lang="ru-RU" b="1" dirty="0" smtClean="0">
                <a:solidFill>
                  <a:srgbClr val="FF0000"/>
                </a:solidFill>
              </a:rPr>
              <a:t>», построенный по инициативе П.И. Сумина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80921" y="4122747"/>
            <a:ext cx="3214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03792" y="215856"/>
            <a:ext cx="6353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Пластовский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муниципальный район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Борисовское сельское поселение</a:t>
            </a:r>
            <a:endParaRPr lang="ru-RU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3" descr="plast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3270" y="140374"/>
            <a:ext cx="996704" cy="1270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4" name="Picture 2" descr="C:\Users\user\Desktop\Борисовка 25.05.2017\дом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33843" y="3593014"/>
            <a:ext cx="3765419" cy="273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" descr="C:\Documents and Settings\ДОм\Рабочий стол\Деревскова Краеведение Экскурсия в Борисовку\r003-022.jpg"/>
          <p:cNvPicPr>
            <a:picLocks noChangeAspect="1" noChangeArrowheads="1"/>
          </p:cNvPicPr>
          <p:nvPr/>
        </p:nvPicPr>
        <p:blipFill>
          <a:blip r:embed="rId9" cstate="print"/>
          <a:srcRect l="16740" t="8914" r="29178"/>
          <a:stretch>
            <a:fillRect/>
          </a:stretch>
        </p:blipFill>
        <p:spPr bwMode="auto">
          <a:xfrm>
            <a:off x="589849" y="1192990"/>
            <a:ext cx="3543994" cy="4489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TextBox 27"/>
          <p:cNvSpPr txBox="1"/>
          <p:nvPr/>
        </p:nvSpPr>
        <p:spPr>
          <a:xfrm>
            <a:off x="1131967" y="5660450"/>
            <a:ext cx="3001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Дом, в котором прошли детские годы П.И. Сумина</a:t>
            </a:r>
            <a:endParaRPr lang="ru-RU" sz="1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02" descr="Untitled-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101" descr="card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100" descr="card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Text Box 93"/>
          <p:cNvSpPr txBox="1">
            <a:spLocks noChangeArrowheads="1"/>
          </p:cNvSpPr>
          <p:nvPr/>
        </p:nvSpPr>
        <p:spPr bwMode="auto">
          <a:xfrm>
            <a:off x="3124200" y="442913"/>
            <a:ext cx="51054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9600" b="1">
                <a:solidFill>
                  <a:srgbClr val="FF0080"/>
                </a:solidFill>
              </a:rPr>
              <a:t>WINTER</a:t>
            </a:r>
            <a:endParaRPr lang="en-US" altLang="ru-RU" sz="9600">
              <a:solidFill>
                <a:srgbClr val="FF0080"/>
              </a:solidFill>
            </a:endParaRPr>
          </a:p>
        </p:txBody>
      </p:sp>
      <p:sp>
        <p:nvSpPr>
          <p:cNvPr id="21510" name="Text Box 90"/>
          <p:cNvSpPr txBox="1">
            <a:spLocks noChangeArrowheads="1"/>
          </p:cNvSpPr>
          <p:nvPr/>
        </p:nvSpPr>
        <p:spPr bwMode="auto">
          <a:xfrm>
            <a:off x="3352800" y="1677988"/>
            <a:ext cx="2133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3600">
                <a:solidFill>
                  <a:schemeClr val="bg2"/>
                </a:solidFill>
              </a:rPr>
              <a:t>Template</a:t>
            </a:r>
            <a:endParaRPr lang="en-US" altLang="ru-RU"/>
          </a:p>
        </p:txBody>
      </p:sp>
      <p:pic>
        <p:nvPicPr>
          <p:cNvPr id="21511" name="Picture 98" descr="card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92076" y="-136525"/>
            <a:ext cx="9182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GB" altLang="ru-RU"/>
          </a:p>
        </p:txBody>
      </p:sp>
      <p:sp>
        <p:nvSpPr>
          <p:cNvPr id="21513" name="Text Box 110"/>
          <p:cNvSpPr txBox="1">
            <a:spLocks noChangeArrowheads="1"/>
          </p:cNvSpPr>
          <p:nvPr/>
        </p:nvSpPr>
        <p:spPr bwMode="auto">
          <a:xfrm rot="5400000">
            <a:off x="5300683" y="4430196"/>
            <a:ext cx="20955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ru-RU" altLang="ru-RU"/>
          </a:p>
        </p:txBody>
      </p:sp>
      <p:sp>
        <p:nvSpPr>
          <p:cNvPr id="16" name="Title 3"/>
          <p:cNvSpPr txBox="1">
            <a:spLocks/>
          </p:cNvSpPr>
          <p:nvPr/>
        </p:nvSpPr>
        <p:spPr>
          <a:xfrm>
            <a:off x="3914766" y="202390"/>
            <a:ext cx="3943404" cy="4233896"/>
          </a:xfrm>
          <a:prstGeom prst="rect">
            <a:avLst/>
          </a:prstGeom>
          <a:noFill/>
          <a:ln>
            <a:noFill/>
          </a:ln>
        </p:spPr>
        <p:txBody>
          <a:bodyPr>
            <a:scene3d>
              <a:camera prst="orthographicFront"/>
              <a:lightRig rig="soft" dir="t">
                <a:rot lat="0" lon="0" rev="17220000"/>
              </a:lightRig>
            </a:scene3d>
            <a:sp3d prstMaterial="softEdg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ru-RU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sz="2400" b="1" cap="small" smtClean="0">
              <a:solidFill>
                <a:schemeClr val="tx2">
                  <a:lumMod val="60000"/>
                  <a:lumOff val="40000"/>
                </a:schemeClr>
              </a:solidFill>
              <a:latin typeface="+mn-lt"/>
              <a:cs typeface="Times New Roman" pitchFamily="18" charset="0"/>
            </a:endParaRPr>
          </a:p>
          <a:p>
            <a:pPr>
              <a:defRPr/>
            </a:pPr>
            <a:endParaRPr sz="2400" b="1" cap="small" smtClean="0">
              <a:solidFill>
                <a:schemeClr val="tx2">
                  <a:lumMod val="60000"/>
                  <a:lumOff val="40000"/>
                </a:schemeClr>
              </a:solidFill>
              <a:latin typeface="+mn-lt"/>
              <a:cs typeface="Times New Roman" pitchFamily="18" charset="0"/>
            </a:endParaRPr>
          </a:p>
          <a:p>
            <a:pPr>
              <a:defRPr/>
            </a:pPr>
            <a:endParaRPr sz="2000" dirty="0" smtClean="0">
              <a:solidFill>
                <a:schemeClr val="tx2">
                  <a:lumMod val="60000"/>
                  <a:lumOff val="40000"/>
                </a:schemeClr>
              </a:solidFill>
              <a:latin typeface="Myriad Pro" pitchFamily="34" charset="0"/>
              <a:cs typeface="Times New Roman" pitchFamily="18" charset="0"/>
            </a:endParaRPr>
          </a:p>
          <a:p>
            <a:pPr algn="r">
              <a:defRPr/>
            </a:pPr>
            <a:endParaRPr sz="2000" b="1" dirty="0">
              <a:solidFill>
                <a:srgbClr val="29ABE2"/>
              </a:solidFill>
              <a:latin typeface="+mn-lt"/>
              <a:cs typeface="Times New Roman" pitchFamily="18" charset="0"/>
            </a:endParaRPr>
          </a:p>
          <a:p>
            <a:pPr algn="r">
              <a:defRPr/>
            </a:pPr>
            <a:endParaRPr sz="2000" b="1" dirty="0" smtClean="0">
              <a:solidFill>
                <a:srgbClr val="29ABE2"/>
              </a:solidFill>
              <a:latin typeface="+mn-lt"/>
              <a:cs typeface="Times New Roman" pitchFamily="18" charset="0"/>
            </a:endParaRPr>
          </a:p>
          <a:p>
            <a:pPr algn="r">
              <a:defRPr/>
            </a:pPr>
            <a:r>
              <a:rPr sz="2000" b="1" dirty="0" smtClean="0">
                <a:solidFill>
                  <a:srgbClr val="29ABE2"/>
                </a:solidFill>
                <a:latin typeface="+mn-lt"/>
                <a:cs typeface="Times New Roman" pitchFamily="18" charset="0"/>
              </a:rPr>
              <a:t>  </a:t>
            </a:r>
          </a:p>
        </p:txBody>
      </p:sp>
      <p:sp>
        <p:nvSpPr>
          <p:cNvPr id="21516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A05FAC8-ABA5-4E29-B14F-58A821ECAF8A}" type="slidenum">
              <a:rPr lang="en-US" smtClean="0">
                <a:latin typeface="Arial" pitchFamily="34" charset="0"/>
              </a:rPr>
              <a:pPr/>
              <a:t>29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9" name="Rectangle 2"/>
          <p:cNvSpPr txBox="1">
            <a:spLocks noRot="1" noChangeArrowheads="1"/>
          </p:cNvSpPr>
          <p:nvPr/>
        </p:nvSpPr>
        <p:spPr bwMode="auto">
          <a:xfrm>
            <a:off x="1504909" y="202390"/>
            <a:ext cx="2409857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     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i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   </a:t>
            </a:r>
            <a:endParaRPr kumimoji="0" lang="ru-RU" sz="2800" b="1" i="1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98974" y="3733768"/>
            <a:ext cx="3359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14" name="Picture 6" descr="C:\Documents and Settings\ДОм\Рабочий стол\МАТЕРИАЛЫ к отчету администрации\администрация фото\скан\Scan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45587" y="2105001"/>
            <a:ext cx="2815225" cy="4140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7" name="Picture 1" descr="F:\Борисовка 25.05.2017\ГРАМОТЫ\Scan1000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0299365">
            <a:off x="682090" y="1382976"/>
            <a:ext cx="2378891" cy="3366736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1060856" y="133675"/>
            <a:ext cx="6353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Пластовский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муниципальный район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Борисовское сельское поселение</a:t>
            </a:r>
            <a:endParaRPr lang="ru-RU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3" descr="plast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6953" y="0"/>
            <a:ext cx="833903" cy="1062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 descr="F:\Борисовка 25.05.2017\ГРАМОТЫ\золотая осень 201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4411" y="3840470"/>
            <a:ext cx="3770355" cy="2666234"/>
          </a:xfrm>
          <a:prstGeom prst="rect">
            <a:avLst/>
          </a:prstGeom>
          <a:noFill/>
        </p:spPr>
      </p:pic>
      <p:pic>
        <p:nvPicPr>
          <p:cNvPr id="14340" name="Picture 4" descr="F:\Борисовка 25.05.2017\ГРАМОТЫ\Scan1.JPG"/>
          <p:cNvPicPr>
            <a:picLocks noChangeAspect="1" noChangeArrowheads="1"/>
          </p:cNvPicPr>
          <p:nvPr/>
        </p:nvPicPr>
        <p:blipFill>
          <a:blip r:embed="rId11"/>
          <a:srcRect t="1731" r="4409"/>
          <a:stretch>
            <a:fillRect/>
          </a:stretch>
        </p:blipFill>
        <p:spPr bwMode="auto">
          <a:xfrm rot="1767116">
            <a:off x="3084854" y="1418083"/>
            <a:ext cx="2340730" cy="340550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02" descr="Untitled-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101" descr="card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100" descr="card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Text Box 93"/>
          <p:cNvSpPr txBox="1">
            <a:spLocks noChangeArrowheads="1"/>
          </p:cNvSpPr>
          <p:nvPr/>
        </p:nvSpPr>
        <p:spPr bwMode="auto">
          <a:xfrm>
            <a:off x="3124200" y="442913"/>
            <a:ext cx="51054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9600" b="1">
                <a:solidFill>
                  <a:srgbClr val="FF0080"/>
                </a:solidFill>
              </a:rPr>
              <a:t>WINTER</a:t>
            </a:r>
            <a:endParaRPr lang="en-US" altLang="ru-RU" sz="9600">
              <a:solidFill>
                <a:srgbClr val="FF0080"/>
              </a:solidFill>
            </a:endParaRPr>
          </a:p>
        </p:txBody>
      </p:sp>
      <p:sp>
        <p:nvSpPr>
          <p:cNvPr id="21510" name="Text Box 90"/>
          <p:cNvSpPr txBox="1">
            <a:spLocks noChangeArrowheads="1"/>
          </p:cNvSpPr>
          <p:nvPr/>
        </p:nvSpPr>
        <p:spPr bwMode="auto">
          <a:xfrm>
            <a:off x="3352800" y="1677988"/>
            <a:ext cx="2133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3600">
                <a:solidFill>
                  <a:schemeClr val="bg2"/>
                </a:solidFill>
              </a:rPr>
              <a:t>Template</a:t>
            </a:r>
            <a:endParaRPr lang="en-US" altLang="ru-RU"/>
          </a:p>
        </p:txBody>
      </p:sp>
      <p:pic>
        <p:nvPicPr>
          <p:cNvPr id="21511" name="Picture 98" descr="card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-28575"/>
            <a:ext cx="9182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GB" altLang="ru-RU"/>
          </a:p>
        </p:txBody>
      </p:sp>
      <p:sp>
        <p:nvSpPr>
          <p:cNvPr id="21513" name="Text Box 110"/>
          <p:cNvSpPr txBox="1">
            <a:spLocks noChangeArrowheads="1"/>
          </p:cNvSpPr>
          <p:nvPr/>
        </p:nvSpPr>
        <p:spPr bwMode="auto">
          <a:xfrm rot="5400000">
            <a:off x="5300683" y="4430196"/>
            <a:ext cx="20955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ru-RU" altLang="ru-RU"/>
          </a:p>
        </p:txBody>
      </p:sp>
      <p:sp>
        <p:nvSpPr>
          <p:cNvPr id="16" name="Title 3"/>
          <p:cNvSpPr txBox="1">
            <a:spLocks/>
          </p:cNvSpPr>
          <p:nvPr/>
        </p:nvSpPr>
        <p:spPr>
          <a:xfrm>
            <a:off x="3914766" y="202390"/>
            <a:ext cx="3943404" cy="4233896"/>
          </a:xfrm>
          <a:prstGeom prst="rect">
            <a:avLst/>
          </a:prstGeom>
          <a:noFill/>
          <a:ln>
            <a:noFill/>
          </a:ln>
        </p:spPr>
        <p:txBody>
          <a:bodyPr>
            <a:scene3d>
              <a:camera prst="orthographicFront"/>
              <a:lightRig rig="soft" dir="t">
                <a:rot lat="0" lon="0" rev="17220000"/>
              </a:lightRig>
            </a:scene3d>
            <a:sp3d prstMaterial="softEdg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ru-RU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sz="2400" b="1" cap="small" smtClean="0">
              <a:solidFill>
                <a:schemeClr val="tx2">
                  <a:lumMod val="60000"/>
                  <a:lumOff val="40000"/>
                </a:schemeClr>
              </a:solidFill>
              <a:latin typeface="+mn-lt"/>
              <a:cs typeface="Times New Roman" pitchFamily="18" charset="0"/>
            </a:endParaRPr>
          </a:p>
          <a:p>
            <a:pPr>
              <a:defRPr/>
            </a:pPr>
            <a:endParaRPr sz="2400" b="1" cap="small" smtClean="0">
              <a:solidFill>
                <a:schemeClr val="tx2">
                  <a:lumMod val="60000"/>
                  <a:lumOff val="40000"/>
                </a:schemeClr>
              </a:solidFill>
              <a:latin typeface="+mn-lt"/>
              <a:cs typeface="Times New Roman" pitchFamily="18" charset="0"/>
            </a:endParaRPr>
          </a:p>
          <a:p>
            <a:pPr>
              <a:defRPr/>
            </a:pPr>
            <a:endParaRPr sz="2000" dirty="0" smtClean="0">
              <a:solidFill>
                <a:schemeClr val="tx2">
                  <a:lumMod val="60000"/>
                  <a:lumOff val="40000"/>
                </a:schemeClr>
              </a:solidFill>
              <a:latin typeface="Myriad Pro" pitchFamily="34" charset="0"/>
              <a:cs typeface="Times New Roman" pitchFamily="18" charset="0"/>
            </a:endParaRPr>
          </a:p>
          <a:p>
            <a:pPr algn="r">
              <a:defRPr/>
            </a:pPr>
            <a:endParaRPr sz="2000" b="1" dirty="0">
              <a:solidFill>
                <a:srgbClr val="29ABE2"/>
              </a:solidFill>
              <a:latin typeface="+mn-lt"/>
              <a:cs typeface="Times New Roman" pitchFamily="18" charset="0"/>
            </a:endParaRPr>
          </a:p>
          <a:p>
            <a:pPr algn="r">
              <a:defRPr/>
            </a:pPr>
            <a:endParaRPr sz="2000" b="1" dirty="0" smtClean="0">
              <a:solidFill>
                <a:srgbClr val="29ABE2"/>
              </a:solidFill>
              <a:latin typeface="+mn-lt"/>
              <a:cs typeface="Times New Roman" pitchFamily="18" charset="0"/>
            </a:endParaRPr>
          </a:p>
          <a:p>
            <a:pPr algn="r">
              <a:defRPr/>
            </a:pPr>
            <a:r>
              <a:rPr sz="2000" b="1" dirty="0" smtClean="0">
                <a:solidFill>
                  <a:srgbClr val="29ABE2"/>
                </a:solidFill>
                <a:latin typeface="+mn-lt"/>
                <a:cs typeface="Times New Roman" pitchFamily="18" charset="0"/>
              </a:rPr>
              <a:t>  </a:t>
            </a:r>
          </a:p>
        </p:txBody>
      </p:sp>
      <p:sp>
        <p:nvSpPr>
          <p:cNvPr id="21516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A05FAC8-ABA5-4E29-B14F-58A821ECAF8A}" type="slidenum">
              <a:rPr lang="en-US" smtClean="0">
                <a:latin typeface="Arial" pitchFamily="34" charset="0"/>
              </a:rPr>
              <a:pPr/>
              <a:t>3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9" name="Rectangle 2"/>
          <p:cNvSpPr txBox="1">
            <a:spLocks noRot="1" noChangeArrowheads="1"/>
          </p:cNvSpPr>
          <p:nvPr/>
        </p:nvSpPr>
        <p:spPr bwMode="auto">
          <a:xfrm>
            <a:off x="1504909" y="202390"/>
            <a:ext cx="2409857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     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i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   </a:t>
            </a:r>
            <a:endParaRPr kumimoji="0" lang="ru-RU" sz="2800" b="1" i="1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98974" y="3733768"/>
            <a:ext cx="3359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33" name="TextBox 32"/>
          <p:cNvSpPr txBox="1"/>
          <p:nvPr/>
        </p:nvSpPr>
        <p:spPr>
          <a:xfrm>
            <a:off x="480921" y="633277"/>
            <a:ext cx="7604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>
              <a:solidFill>
                <a:srgbClr val="F2FDF7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6079" y="4779981"/>
            <a:ext cx="3198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</a:rPr>
              <a:t>КФХ </a:t>
            </a:r>
            <a:r>
              <a:rPr lang="ru-RU" b="1" dirty="0" err="1" smtClean="0">
                <a:solidFill>
                  <a:srgbClr val="000099"/>
                </a:solidFill>
              </a:rPr>
              <a:t>Тубольцева</a:t>
            </a:r>
            <a:r>
              <a:rPr lang="ru-RU" b="1" dirty="0" smtClean="0">
                <a:solidFill>
                  <a:srgbClr val="000099"/>
                </a:solidFill>
              </a:rPr>
              <a:t> А.П.</a:t>
            </a:r>
            <a:endParaRPr lang="ru-RU" b="1" dirty="0">
              <a:solidFill>
                <a:srgbClr val="000099"/>
              </a:solidFill>
            </a:endParaRPr>
          </a:p>
        </p:txBody>
      </p:sp>
      <p:pic>
        <p:nvPicPr>
          <p:cNvPr id="1026" name="Picture 2" descr="C:\Users\user\Desktop\Борисовка 25.05.2017\image (4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22662" y="3209922"/>
            <a:ext cx="4352432" cy="3264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2525" y="1173163"/>
            <a:ext cx="4773213" cy="3185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3" descr="plast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72525" y="166688"/>
            <a:ext cx="876839" cy="111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Прямоугольник 22"/>
          <p:cNvSpPr/>
          <p:nvPr/>
        </p:nvSpPr>
        <p:spPr>
          <a:xfrm>
            <a:off x="1149364" y="342166"/>
            <a:ext cx="63833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Пластовский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муниципальный район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Борисовское сельское поселение</a:t>
            </a:r>
            <a:endParaRPr lang="ru-RU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498974" y="2636804"/>
            <a:ext cx="3198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</a:rPr>
              <a:t>КФХ Фролова В.А.</a:t>
            </a:r>
            <a:endParaRPr lang="ru-RU" b="1" dirty="0">
              <a:solidFill>
                <a:srgbClr val="000099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953856" y="1436475"/>
            <a:ext cx="3198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Всего 8</a:t>
            </a:r>
            <a:r>
              <a:rPr lang="ru-RU" b="1" dirty="0" smtClean="0">
                <a:solidFill>
                  <a:srgbClr val="00B050"/>
                </a:solidFill>
              </a:rPr>
              <a:t> </a:t>
            </a:r>
            <a:r>
              <a:rPr lang="ru-RU" b="1" dirty="0" smtClean="0">
                <a:solidFill>
                  <a:srgbClr val="00B050"/>
                </a:solidFill>
              </a:rPr>
              <a:t>крестьянско-фермерских хозяйств</a:t>
            </a:r>
            <a:endParaRPr lang="ru-RU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02" descr="Untitled-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101" descr="card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100" descr="card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Text Box 93"/>
          <p:cNvSpPr txBox="1">
            <a:spLocks noChangeArrowheads="1"/>
          </p:cNvSpPr>
          <p:nvPr/>
        </p:nvSpPr>
        <p:spPr bwMode="auto">
          <a:xfrm>
            <a:off x="3124200" y="442913"/>
            <a:ext cx="51054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9600" b="1">
                <a:solidFill>
                  <a:srgbClr val="FF0080"/>
                </a:solidFill>
              </a:rPr>
              <a:t>WINTER</a:t>
            </a:r>
            <a:endParaRPr lang="en-US" altLang="ru-RU" sz="9600">
              <a:solidFill>
                <a:srgbClr val="FF0080"/>
              </a:solidFill>
            </a:endParaRPr>
          </a:p>
        </p:txBody>
      </p:sp>
      <p:sp>
        <p:nvSpPr>
          <p:cNvPr id="21510" name="Text Box 90"/>
          <p:cNvSpPr txBox="1">
            <a:spLocks noChangeArrowheads="1"/>
          </p:cNvSpPr>
          <p:nvPr/>
        </p:nvSpPr>
        <p:spPr bwMode="auto">
          <a:xfrm>
            <a:off x="3352800" y="1677988"/>
            <a:ext cx="2133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3600">
                <a:solidFill>
                  <a:schemeClr val="bg2"/>
                </a:solidFill>
              </a:rPr>
              <a:t>Template</a:t>
            </a:r>
            <a:endParaRPr lang="en-US" altLang="ru-RU"/>
          </a:p>
        </p:txBody>
      </p:sp>
      <p:pic>
        <p:nvPicPr>
          <p:cNvPr id="21511" name="Picture 98" descr="card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92076" y="-136525"/>
            <a:ext cx="9182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GB" altLang="ru-RU"/>
          </a:p>
        </p:txBody>
      </p:sp>
      <p:sp>
        <p:nvSpPr>
          <p:cNvPr id="21513" name="Text Box 110"/>
          <p:cNvSpPr txBox="1">
            <a:spLocks noChangeArrowheads="1"/>
          </p:cNvSpPr>
          <p:nvPr/>
        </p:nvSpPr>
        <p:spPr bwMode="auto">
          <a:xfrm rot="5400000">
            <a:off x="5300683" y="4430196"/>
            <a:ext cx="20955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ru-RU" altLang="ru-RU"/>
          </a:p>
        </p:txBody>
      </p:sp>
      <p:sp>
        <p:nvSpPr>
          <p:cNvPr id="16" name="Title 3"/>
          <p:cNvSpPr txBox="1">
            <a:spLocks/>
          </p:cNvSpPr>
          <p:nvPr/>
        </p:nvSpPr>
        <p:spPr>
          <a:xfrm>
            <a:off x="3914766" y="202390"/>
            <a:ext cx="3943404" cy="4233896"/>
          </a:xfrm>
          <a:prstGeom prst="rect">
            <a:avLst/>
          </a:prstGeom>
          <a:noFill/>
          <a:ln>
            <a:noFill/>
          </a:ln>
        </p:spPr>
        <p:txBody>
          <a:bodyPr>
            <a:scene3d>
              <a:camera prst="orthographicFront"/>
              <a:lightRig rig="soft" dir="t">
                <a:rot lat="0" lon="0" rev="17220000"/>
              </a:lightRig>
            </a:scene3d>
            <a:sp3d prstMaterial="softEdg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ru-RU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sz="2400" b="1" cap="small" smtClean="0">
              <a:solidFill>
                <a:schemeClr val="tx2">
                  <a:lumMod val="60000"/>
                  <a:lumOff val="40000"/>
                </a:schemeClr>
              </a:solidFill>
              <a:latin typeface="+mn-lt"/>
              <a:cs typeface="Times New Roman" pitchFamily="18" charset="0"/>
            </a:endParaRPr>
          </a:p>
          <a:p>
            <a:pPr>
              <a:defRPr/>
            </a:pPr>
            <a:endParaRPr sz="2400" b="1" cap="small" smtClean="0">
              <a:solidFill>
                <a:schemeClr val="tx2">
                  <a:lumMod val="60000"/>
                  <a:lumOff val="40000"/>
                </a:schemeClr>
              </a:solidFill>
              <a:latin typeface="+mn-lt"/>
              <a:cs typeface="Times New Roman" pitchFamily="18" charset="0"/>
            </a:endParaRPr>
          </a:p>
          <a:p>
            <a:pPr>
              <a:defRPr/>
            </a:pPr>
            <a:endParaRPr sz="2000" dirty="0" smtClean="0">
              <a:solidFill>
                <a:schemeClr val="tx2">
                  <a:lumMod val="60000"/>
                  <a:lumOff val="40000"/>
                </a:schemeClr>
              </a:solidFill>
              <a:latin typeface="Myriad Pro" pitchFamily="34" charset="0"/>
              <a:cs typeface="Times New Roman" pitchFamily="18" charset="0"/>
            </a:endParaRPr>
          </a:p>
          <a:p>
            <a:pPr algn="r">
              <a:defRPr/>
            </a:pPr>
            <a:endParaRPr sz="2000" b="1" dirty="0">
              <a:solidFill>
                <a:srgbClr val="29ABE2"/>
              </a:solidFill>
              <a:latin typeface="+mn-lt"/>
              <a:cs typeface="Times New Roman" pitchFamily="18" charset="0"/>
            </a:endParaRPr>
          </a:p>
          <a:p>
            <a:pPr algn="r">
              <a:defRPr/>
            </a:pPr>
            <a:endParaRPr sz="2000" b="1" dirty="0" smtClean="0">
              <a:solidFill>
                <a:srgbClr val="29ABE2"/>
              </a:solidFill>
              <a:latin typeface="+mn-lt"/>
              <a:cs typeface="Times New Roman" pitchFamily="18" charset="0"/>
            </a:endParaRPr>
          </a:p>
          <a:p>
            <a:pPr algn="r">
              <a:defRPr/>
            </a:pPr>
            <a:r>
              <a:rPr sz="2000" b="1" dirty="0" smtClean="0">
                <a:solidFill>
                  <a:srgbClr val="29ABE2"/>
                </a:solidFill>
                <a:latin typeface="+mn-lt"/>
                <a:cs typeface="Times New Roman" pitchFamily="18" charset="0"/>
              </a:rPr>
              <a:t>  </a:t>
            </a:r>
          </a:p>
        </p:txBody>
      </p:sp>
      <p:sp>
        <p:nvSpPr>
          <p:cNvPr id="21516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A05FAC8-ABA5-4E29-B14F-58A821ECAF8A}" type="slidenum">
              <a:rPr lang="en-US" smtClean="0">
                <a:latin typeface="Arial" pitchFamily="34" charset="0"/>
              </a:rPr>
              <a:pPr/>
              <a:t>30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9" name="Rectangle 2"/>
          <p:cNvSpPr txBox="1">
            <a:spLocks noRot="1" noChangeArrowheads="1"/>
          </p:cNvSpPr>
          <p:nvPr/>
        </p:nvSpPr>
        <p:spPr bwMode="auto">
          <a:xfrm>
            <a:off x="1504909" y="202390"/>
            <a:ext cx="2409857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     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i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   </a:t>
            </a:r>
            <a:endParaRPr kumimoji="0" lang="ru-RU" sz="2800" b="1" i="1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98974" y="3733768"/>
            <a:ext cx="3359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1060856" y="133675"/>
            <a:ext cx="6353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Пластовский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муниципальный район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Борисовское сельское поселение</a:t>
            </a:r>
            <a:endParaRPr lang="ru-RU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3" descr="plast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6953" y="0"/>
            <a:ext cx="833903" cy="1062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1504909" y="1173163"/>
            <a:ext cx="5111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2017 год – ГОД ЭКОЛОГИИ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6952" y="1634828"/>
            <a:ext cx="845984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Количество участников опроса - 68 семей</a:t>
            </a:r>
            <a:endParaRPr lang="ru-RU" sz="24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Предложения участников опроса:</a:t>
            </a:r>
          </a:p>
          <a:p>
            <a:pPr marL="457200" indent="-457200">
              <a:buAutoNum type="arabicPeriod"/>
            </a:pP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Проведение субботников:</a:t>
            </a:r>
          </a:p>
          <a:p>
            <a:pPr marL="457200" indent="-457200">
              <a:buFontTx/>
              <a:buChar char="-"/>
            </a:pP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По месту жительства;     - по озеленению;</a:t>
            </a:r>
          </a:p>
          <a:p>
            <a:pPr marL="457200" indent="-457200">
              <a:buFontTx/>
              <a:buChar char="-"/>
            </a:pP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По месту работы;             - на обочинах дорог;</a:t>
            </a:r>
          </a:p>
          <a:p>
            <a:pPr marL="457200" indent="-457200">
              <a:buFontTx/>
              <a:buChar char="-"/>
            </a:pP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На водоемах;                     -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Примем участие во всех </a:t>
            </a:r>
          </a:p>
          <a:p>
            <a:pPr marL="457200" indent="-457200">
              <a:buFontTx/>
              <a:buChar char="-"/>
            </a:pP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У обелисков;                       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субботниках</a:t>
            </a:r>
          </a:p>
          <a:p>
            <a:pPr marL="457200" indent="-457200"/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2. Участие в конкурсах:</a:t>
            </a:r>
          </a:p>
          <a:p>
            <a:pPr marL="457200" indent="-457200">
              <a:buFontTx/>
              <a:buChar char="-"/>
            </a:pP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Село в цветах;                   -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Примем участие в районном</a:t>
            </a:r>
          </a:p>
          <a:p>
            <a:pPr marL="457200" indent="-457200">
              <a:buFontTx/>
              <a:buChar char="-"/>
            </a:pP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Цветущий палисадник;    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конкурсе</a:t>
            </a: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«Цветущий край»</a:t>
            </a:r>
          </a:p>
          <a:p>
            <a:pPr marL="457200" indent="-457200">
              <a:buFontTx/>
              <a:buChar char="-"/>
            </a:pP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Цветущий двор;</a:t>
            </a:r>
          </a:p>
          <a:p>
            <a:pPr marL="457200" indent="-457200"/>
            <a:endParaRPr lang="ru-RU" sz="24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02" descr="Untitled-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101" descr="card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100" descr="card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Text Box 93"/>
          <p:cNvSpPr txBox="1">
            <a:spLocks noChangeArrowheads="1"/>
          </p:cNvSpPr>
          <p:nvPr/>
        </p:nvSpPr>
        <p:spPr bwMode="auto">
          <a:xfrm>
            <a:off x="3124200" y="442913"/>
            <a:ext cx="51054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9600" b="1">
                <a:solidFill>
                  <a:srgbClr val="FF0080"/>
                </a:solidFill>
              </a:rPr>
              <a:t>WINTER</a:t>
            </a:r>
            <a:endParaRPr lang="en-US" altLang="ru-RU" sz="9600">
              <a:solidFill>
                <a:srgbClr val="FF0080"/>
              </a:solidFill>
            </a:endParaRPr>
          </a:p>
        </p:txBody>
      </p:sp>
      <p:sp>
        <p:nvSpPr>
          <p:cNvPr id="21510" name="Text Box 90"/>
          <p:cNvSpPr txBox="1">
            <a:spLocks noChangeArrowheads="1"/>
          </p:cNvSpPr>
          <p:nvPr/>
        </p:nvSpPr>
        <p:spPr bwMode="auto">
          <a:xfrm>
            <a:off x="3352800" y="1677988"/>
            <a:ext cx="2133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3600">
                <a:solidFill>
                  <a:schemeClr val="bg2"/>
                </a:solidFill>
              </a:rPr>
              <a:t>Template</a:t>
            </a:r>
            <a:endParaRPr lang="en-US" altLang="ru-RU"/>
          </a:p>
        </p:txBody>
      </p:sp>
      <p:pic>
        <p:nvPicPr>
          <p:cNvPr id="21511" name="Picture 98" descr="card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82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GB" altLang="ru-RU"/>
          </a:p>
        </p:txBody>
      </p:sp>
      <p:sp>
        <p:nvSpPr>
          <p:cNvPr id="21513" name="Text Box 110"/>
          <p:cNvSpPr txBox="1">
            <a:spLocks noChangeArrowheads="1"/>
          </p:cNvSpPr>
          <p:nvPr/>
        </p:nvSpPr>
        <p:spPr bwMode="auto">
          <a:xfrm rot="5400000">
            <a:off x="5300683" y="4430196"/>
            <a:ext cx="20955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ru-RU" altLang="ru-RU"/>
          </a:p>
        </p:txBody>
      </p:sp>
      <p:sp>
        <p:nvSpPr>
          <p:cNvPr id="16" name="Title 3"/>
          <p:cNvSpPr txBox="1">
            <a:spLocks/>
          </p:cNvSpPr>
          <p:nvPr/>
        </p:nvSpPr>
        <p:spPr>
          <a:xfrm>
            <a:off x="3914766" y="202390"/>
            <a:ext cx="3943404" cy="4233896"/>
          </a:xfrm>
          <a:prstGeom prst="rect">
            <a:avLst/>
          </a:prstGeom>
          <a:noFill/>
          <a:ln>
            <a:noFill/>
          </a:ln>
        </p:spPr>
        <p:txBody>
          <a:bodyPr>
            <a:scene3d>
              <a:camera prst="orthographicFront"/>
              <a:lightRig rig="soft" dir="t">
                <a:rot lat="0" lon="0" rev="17220000"/>
              </a:lightRig>
            </a:scene3d>
            <a:sp3d prstMaterial="softEdg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ru-RU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sz="2400" b="1" cap="small" smtClean="0">
              <a:solidFill>
                <a:schemeClr val="tx2">
                  <a:lumMod val="60000"/>
                  <a:lumOff val="40000"/>
                </a:schemeClr>
              </a:solidFill>
              <a:latin typeface="+mn-lt"/>
              <a:cs typeface="Times New Roman" pitchFamily="18" charset="0"/>
            </a:endParaRPr>
          </a:p>
          <a:p>
            <a:pPr>
              <a:defRPr/>
            </a:pPr>
            <a:endParaRPr sz="2400" b="1" cap="small" smtClean="0">
              <a:solidFill>
                <a:schemeClr val="tx2">
                  <a:lumMod val="60000"/>
                  <a:lumOff val="40000"/>
                </a:schemeClr>
              </a:solidFill>
              <a:latin typeface="+mn-lt"/>
              <a:cs typeface="Times New Roman" pitchFamily="18" charset="0"/>
            </a:endParaRPr>
          </a:p>
          <a:p>
            <a:pPr>
              <a:defRPr/>
            </a:pPr>
            <a:endParaRPr sz="2000" dirty="0" smtClean="0">
              <a:solidFill>
                <a:schemeClr val="tx2">
                  <a:lumMod val="60000"/>
                  <a:lumOff val="40000"/>
                </a:schemeClr>
              </a:solidFill>
              <a:latin typeface="Myriad Pro" pitchFamily="34" charset="0"/>
              <a:cs typeface="Times New Roman" pitchFamily="18" charset="0"/>
            </a:endParaRPr>
          </a:p>
          <a:p>
            <a:pPr algn="r">
              <a:defRPr/>
            </a:pPr>
            <a:endParaRPr sz="2000" b="1" dirty="0">
              <a:solidFill>
                <a:srgbClr val="29ABE2"/>
              </a:solidFill>
              <a:latin typeface="+mn-lt"/>
              <a:cs typeface="Times New Roman" pitchFamily="18" charset="0"/>
            </a:endParaRPr>
          </a:p>
          <a:p>
            <a:pPr algn="r">
              <a:defRPr/>
            </a:pPr>
            <a:endParaRPr sz="2000" b="1" dirty="0" smtClean="0">
              <a:solidFill>
                <a:srgbClr val="29ABE2"/>
              </a:solidFill>
              <a:latin typeface="+mn-lt"/>
              <a:cs typeface="Times New Roman" pitchFamily="18" charset="0"/>
            </a:endParaRPr>
          </a:p>
          <a:p>
            <a:pPr algn="r">
              <a:defRPr/>
            </a:pPr>
            <a:r>
              <a:rPr sz="2000" b="1" dirty="0" smtClean="0">
                <a:solidFill>
                  <a:srgbClr val="29ABE2"/>
                </a:solidFill>
                <a:latin typeface="+mn-lt"/>
                <a:cs typeface="Times New Roman" pitchFamily="18" charset="0"/>
              </a:rPr>
              <a:t>  </a:t>
            </a:r>
          </a:p>
        </p:txBody>
      </p:sp>
      <p:sp>
        <p:nvSpPr>
          <p:cNvPr id="21516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A05FAC8-ABA5-4E29-B14F-58A821ECAF8A}" type="slidenum">
              <a:rPr lang="en-US" smtClean="0">
                <a:latin typeface="Arial" pitchFamily="34" charset="0"/>
              </a:rPr>
              <a:pPr/>
              <a:t>31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9" name="Rectangle 2"/>
          <p:cNvSpPr txBox="1">
            <a:spLocks noRot="1" noChangeArrowheads="1"/>
          </p:cNvSpPr>
          <p:nvPr/>
        </p:nvSpPr>
        <p:spPr bwMode="auto">
          <a:xfrm>
            <a:off x="523858" y="5290327"/>
            <a:ext cx="7850438" cy="954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kern="0" dirty="0" smtClean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Географический  </a:t>
            </a:r>
            <a:r>
              <a:rPr lang="ru-RU" sz="2400" b="1" kern="0" dirty="0" smtClean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центр Челябинской </a:t>
            </a:r>
            <a:r>
              <a:rPr lang="ru-RU" sz="2400" b="1" kern="0" dirty="0" smtClean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области - с.Воронино Борисовского сельского поселения</a:t>
            </a:r>
            <a:endParaRPr kumimoji="0" lang="ru-RU" sz="2400" b="1" u="none" strike="noStrike" kern="0" cap="none" spc="0" normalizeH="0" baseline="0" noProof="0" dirty="0" smtClean="0">
              <a:ln>
                <a:noFill/>
              </a:ln>
              <a:solidFill>
                <a:srgbClr val="000099"/>
              </a:solidFill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98974" y="3733768"/>
            <a:ext cx="3359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21" name="Picture 4" descr="300px-Chelyabinskaya_oblast_Plastovsky_rayo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73999" y="1266763"/>
            <a:ext cx="3140118" cy="4125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F:\фото сельс\фото 1\геогр.центр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23857" y="1184610"/>
            <a:ext cx="3390909" cy="4105717"/>
          </a:xfrm>
          <a:prstGeom prst="rect">
            <a:avLst/>
          </a:prstGeom>
          <a:noFill/>
        </p:spPr>
      </p:pic>
      <p:pic>
        <p:nvPicPr>
          <p:cNvPr id="18" name="Picture 3" descr="plast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6953" y="204091"/>
            <a:ext cx="833903" cy="1062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1060856" y="342166"/>
            <a:ext cx="6353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Пластовский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муниципальный район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Борисовское сельское поселение</a:t>
            </a:r>
            <a:endParaRPr lang="ru-RU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02" descr="Untitled-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101" descr="card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100" descr="card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Text Box 93"/>
          <p:cNvSpPr txBox="1">
            <a:spLocks noChangeArrowheads="1"/>
          </p:cNvSpPr>
          <p:nvPr/>
        </p:nvSpPr>
        <p:spPr bwMode="auto">
          <a:xfrm>
            <a:off x="3124200" y="442913"/>
            <a:ext cx="51054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9600" b="1">
                <a:solidFill>
                  <a:srgbClr val="FF0080"/>
                </a:solidFill>
              </a:rPr>
              <a:t>WINTER</a:t>
            </a:r>
            <a:endParaRPr lang="en-US" altLang="ru-RU" sz="9600">
              <a:solidFill>
                <a:srgbClr val="FF0080"/>
              </a:solidFill>
            </a:endParaRPr>
          </a:p>
        </p:txBody>
      </p:sp>
      <p:sp>
        <p:nvSpPr>
          <p:cNvPr id="21510" name="Text Box 90"/>
          <p:cNvSpPr txBox="1">
            <a:spLocks noChangeArrowheads="1"/>
          </p:cNvSpPr>
          <p:nvPr/>
        </p:nvSpPr>
        <p:spPr bwMode="auto">
          <a:xfrm>
            <a:off x="3352800" y="1677988"/>
            <a:ext cx="2133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3600">
                <a:solidFill>
                  <a:schemeClr val="bg2"/>
                </a:solidFill>
              </a:rPr>
              <a:t>Template</a:t>
            </a:r>
            <a:endParaRPr lang="en-US" altLang="ru-RU"/>
          </a:p>
        </p:txBody>
      </p:sp>
      <p:pic>
        <p:nvPicPr>
          <p:cNvPr id="21511" name="Picture 98" descr="card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92076" y="-28575"/>
            <a:ext cx="9182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GB" altLang="ru-RU"/>
          </a:p>
        </p:txBody>
      </p:sp>
      <p:sp>
        <p:nvSpPr>
          <p:cNvPr id="21513" name="Text Box 110"/>
          <p:cNvSpPr txBox="1">
            <a:spLocks noChangeArrowheads="1"/>
          </p:cNvSpPr>
          <p:nvPr/>
        </p:nvSpPr>
        <p:spPr bwMode="auto">
          <a:xfrm rot="5400000">
            <a:off x="5300683" y="4430196"/>
            <a:ext cx="20955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ru-RU" altLang="ru-RU"/>
          </a:p>
        </p:txBody>
      </p:sp>
      <p:sp>
        <p:nvSpPr>
          <p:cNvPr id="16" name="Title 3"/>
          <p:cNvSpPr txBox="1">
            <a:spLocks/>
          </p:cNvSpPr>
          <p:nvPr/>
        </p:nvSpPr>
        <p:spPr>
          <a:xfrm>
            <a:off x="3914766" y="202390"/>
            <a:ext cx="3943404" cy="4233896"/>
          </a:xfrm>
          <a:prstGeom prst="rect">
            <a:avLst/>
          </a:prstGeom>
          <a:noFill/>
          <a:ln>
            <a:noFill/>
          </a:ln>
        </p:spPr>
        <p:txBody>
          <a:bodyPr>
            <a:scene3d>
              <a:camera prst="orthographicFront"/>
              <a:lightRig rig="soft" dir="t">
                <a:rot lat="0" lon="0" rev="17220000"/>
              </a:lightRig>
            </a:scene3d>
            <a:sp3d prstMaterial="softEdg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ru-RU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sz="2400" b="1" cap="small" smtClean="0">
              <a:solidFill>
                <a:schemeClr val="tx2">
                  <a:lumMod val="60000"/>
                  <a:lumOff val="40000"/>
                </a:schemeClr>
              </a:solidFill>
              <a:latin typeface="+mn-lt"/>
              <a:cs typeface="Times New Roman" pitchFamily="18" charset="0"/>
            </a:endParaRPr>
          </a:p>
          <a:p>
            <a:pPr>
              <a:defRPr/>
            </a:pPr>
            <a:endParaRPr sz="2400" b="1" cap="small" smtClean="0">
              <a:solidFill>
                <a:schemeClr val="tx2">
                  <a:lumMod val="60000"/>
                  <a:lumOff val="40000"/>
                </a:schemeClr>
              </a:solidFill>
              <a:latin typeface="+mn-lt"/>
              <a:cs typeface="Times New Roman" pitchFamily="18" charset="0"/>
            </a:endParaRPr>
          </a:p>
          <a:p>
            <a:pPr>
              <a:defRPr/>
            </a:pPr>
            <a:endParaRPr sz="2000" dirty="0" smtClean="0">
              <a:solidFill>
                <a:schemeClr val="tx2">
                  <a:lumMod val="60000"/>
                  <a:lumOff val="40000"/>
                </a:schemeClr>
              </a:solidFill>
              <a:latin typeface="Myriad Pro" pitchFamily="34" charset="0"/>
              <a:cs typeface="Times New Roman" pitchFamily="18" charset="0"/>
            </a:endParaRPr>
          </a:p>
          <a:p>
            <a:pPr algn="r">
              <a:defRPr/>
            </a:pPr>
            <a:endParaRPr sz="2000" b="1" dirty="0">
              <a:solidFill>
                <a:srgbClr val="29ABE2"/>
              </a:solidFill>
              <a:latin typeface="+mn-lt"/>
              <a:cs typeface="Times New Roman" pitchFamily="18" charset="0"/>
            </a:endParaRPr>
          </a:p>
          <a:p>
            <a:pPr algn="r">
              <a:defRPr/>
            </a:pPr>
            <a:endParaRPr sz="2000" b="1" dirty="0" smtClean="0">
              <a:solidFill>
                <a:srgbClr val="29ABE2"/>
              </a:solidFill>
              <a:latin typeface="+mn-lt"/>
              <a:cs typeface="Times New Roman" pitchFamily="18" charset="0"/>
            </a:endParaRPr>
          </a:p>
          <a:p>
            <a:pPr algn="r">
              <a:defRPr/>
            </a:pPr>
            <a:r>
              <a:rPr sz="2000" b="1" dirty="0" smtClean="0">
                <a:solidFill>
                  <a:srgbClr val="29ABE2"/>
                </a:solidFill>
                <a:latin typeface="+mn-lt"/>
                <a:cs typeface="Times New Roman" pitchFamily="18" charset="0"/>
              </a:rPr>
              <a:t>  </a:t>
            </a:r>
          </a:p>
        </p:txBody>
      </p:sp>
      <p:sp>
        <p:nvSpPr>
          <p:cNvPr id="21516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A05FAC8-ABA5-4E29-B14F-58A821ECAF8A}" type="slidenum">
              <a:rPr lang="en-US" smtClean="0">
                <a:latin typeface="Arial" pitchFamily="34" charset="0"/>
              </a:rPr>
              <a:pPr/>
              <a:t>32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98974" y="3733768"/>
            <a:ext cx="3359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18" name="Picture 3" descr="plast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6953" y="204091"/>
            <a:ext cx="833903" cy="1062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1060856" y="353613"/>
            <a:ext cx="6353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Пластовский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муниципальный район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Борисовское сельское поселение</a:t>
            </a:r>
            <a:endParaRPr lang="ru-RU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Рисунок 6" descr="G:\фото 1 сентября 2016года\Новая папка\1 фото.JPG"/>
          <p:cNvPicPr>
            <a:picLocks noChangeAspect="1" noChangeArrowheads="1"/>
          </p:cNvPicPr>
          <p:nvPr/>
        </p:nvPicPr>
        <p:blipFill>
          <a:blip r:embed="rId8"/>
          <a:srcRect l="5251" r="5762"/>
          <a:stretch>
            <a:fillRect/>
          </a:stretch>
        </p:blipFill>
        <p:spPr bwMode="auto">
          <a:xfrm>
            <a:off x="226953" y="1677988"/>
            <a:ext cx="7858170" cy="3189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TextBox 22"/>
          <p:cNvSpPr txBox="1"/>
          <p:nvPr/>
        </p:nvSpPr>
        <p:spPr>
          <a:xfrm>
            <a:off x="1060856" y="5139392"/>
            <a:ext cx="6353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ПРИГЛАШАЕМ ВСЕХ В ГОСТИ!</a:t>
            </a:r>
            <a:endParaRPr lang="ru-RU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02" descr="Untitled-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101" descr="card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100" descr="card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Text Box 93"/>
          <p:cNvSpPr txBox="1">
            <a:spLocks noChangeArrowheads="1"/>
          </p:cNvSpPr>
          <p:nvPr/>
        </p:nvSpPr>
        <p:spPr bwMode="auto">
          <a:xfrm>
            <a:off x="3124200" y="442913"/>
            <a:ext cx="51054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9600" b="1">
                <a:solidFill>
                  <a:srgbClr val="FF0080"/>
                </a:solidFill>
              </a:rPr>
              <a:t>WINTER</a:t>
            </a:r>
            <a:endParaRPr lang="en-US" altLang="ru-RU" sz="9600">
              <a:solidFill>
                <a:srgbClr val="FF0080"/>
              </a:solidFill>
            </a:endParaRPr>
          </a:p>
        </p:txBody>
      </p:sp>
      <p:sp>
        <p:nvSpPr>
          <p:cNvPr id="21510" name="Text Box 90"/>
          <p:cNvSpPr txBox="1">
            <a:spLocks noChangeArrowheads="1"/>
          </p:cNvSpPr>
          <p:nvPr/>
        </p:nvSpPr>
        <p:spPr bwMode="auto">
          <a:xfrm>
            <a:off x="3352800" y="1677988"/>
            <a:ext cx="2133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3600">
                <a:solidFill>
                  <a:schemeClr val="bg2"/>
                </a:solidFill>
              </a:rPr>
              <a:t>Template</a:t>
            </a:r>
            <a:endParaRPr lang="en-US" altLang="ru-RU"/>
          </a:p>
        </p:txBody>
      </p:sp>
      <p:pic>
        <p:nvPicPr>
          <p:cNvPr id="21511" name="Picture 98" descr="card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-28575"/>
            <a:ext cx="9182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GB" altLang="ru-RU"/>
          </a:p>
        </p:txBody>
      </p:sp>
      <p:sp>
        <p:nvSpPr>
          <p:cNvPr id="21513" name="Text Box 110"/>
          <p:cNvSpPr txBox="1">
            <a:spLocks noChangeArrowheads="1"/>
          </p:cNvSpPr>
          <p:nvPr/>
        </p:nvSpPr>
        <p:spPr bwMode="auto">
          <a:xfrm rot="5400000">
            <a:off x="5300683" y="4430196"/>
            <a:ext cx="20955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ru-RU" altLang="ru-RU"/>
          </a:p>
        </p:txBody>
      </p:sp>
      <p:sp>
        <p:nvSpPr>
          <p:cNvPr id="16" name="Title 3"/>
          <p:cNvSpPr txBox="1">
            <a:spLocks/>
          </p:cNvSpPr>
          <p:nvPr/>
        </p:nvSpPr>
        <p:spPr>
          <a:xfrm>
            <a:off x="3914766" y="202390"/>
            <a:ext cx="3943404" cy="4233896"/>
          </a:xfrm>
          <a:prstGeom prst="rect">
            <a:avLst/>
          </a:prstGeom>
          <a:noFill/>
          <a:ln>
            <a:noFill/>
          </a:ln>
        </p:spPr>
        <p:txBody>
          <a:bodyPr>
            <a:scene3d>
              <a:camera prst="orthographicFront"/>
              <a:lightRig rig="soft" dir="t">
                <a:rot lat="0" lon="0" rev="17220000"/>
              </a:lightRig>
            </a:scene3d>
            <a:sp3d prstMaterial="softEdg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ru-RU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sz="2400" b="1" cap="small" smtClean="0">
              <a:solidFill>
                <a:schemeClr val="tx2">
                  <a:lumMod val="60000"/>
                  <a:lumOff val="40000"/>
                </a:schemeClr>
              </a:solidFill>
              <a:latin typeface="+mn-lt"/>
              <a:cs typeface="Times New Roman" pitchFamily="18" charset="0"/>
            </a:endParaRPr>
          </a:p>
          <a:p>
            <a:pPr>
              <a:defRPr/>
            </a:pPr>
            <a:endParaRPr sz="2400" b="1" cap="small" smtClean="0">
              <a:solidFill>
                <a:schemeClr val="tx2">
                  <a:lumMod val="60000"/>
                  <a:lumOff val="40000"/>
                </a:schemeClr>
              </a:solidFill>
              <a:latin typeface="+mn-lt"/>
              <a:cs typeface="Times New Roman" pitchFamily="18" charset="0"/>
            </a:endParaRPr>
          </a:p>
          <a:p>
            <a:pPr>
              <a:defRPr/>
            </a:pPr>
            <a:endParaRPr sz="2000" dirty="0" smtClean="0">
              <a:solidFill>
                <a:schemeClr val="tx2">
                  <a:lumMod val="60000"/>
                  <a:lumOff val="40000"/>
                </a:schemeClr>
              </a:solidFill>
              <a:latin typeface="Myriad Pro" pitchFamily="34" charset="0"/>
              <a:cs typeface="Times New Roman" pitchFamily="18" charset="0"/>
            </a:endParaRPr>
          </a:p>
          <a:p>
            <a:pPr algn="r">
              <a:defRPr/>
            </a:pPr>
            <a:endParaRPr sz="2000" b="1" dirty="0">
              <a:solidFill>
                <a:srgbClr val="29ABE2"/>
              </a:solidFill>
              <a:latin typeface="+mn-lt"/>
              <a:cs typeface="Times New Roman" pitchFamily="18" charset="0"/>
            </a:endParaRPr>
          </a:p>
          <a:p>
            <a:pPr algn="r">
              <a:defRPr/>
            </a:pPr>
            <a:endParaRPr sz="2000" b="1" dirty="0" smtClean="0">
              <a:solidFill>
                <a:srgbClr val="29ABE2"/>
              </a:solidFill>
              <a:latin typeface="+mn-lt"/>
              <a:cs typeface="Times New Roman" pitchFamily="18" charset="0"/>
            </a:endParaRPr>
          </a:p>
          <a:p>
            <a:pPr algn="r">
              <a:defRPr/>
            </a:pPr>
            <a:r>
              <a:rPr sz="2000" b="1" dirty="0" smtClean="0">
                <a:solidFill>
                  <a:srgbClr val="29ABE2"/>
                </a:solidFill>
                <a:latin typeface="+mn-lt"/>
                <a:cs typeface="Times New Roman" pitchFamily="18" charset="0"/>
              </a:rPr>
              <a:t>  </a:t>
            </a:r>
          </a:p>
        </p:txBody>
      </p:sp>
      <p:sp>
        <p:nvSpPr>
          <p:cNvPr id="21516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A05FAC8-ABA5-4E29-B14F-58A821ECAF8A}" type="slidenum">
              <a:rPr lang="en-US" smtClean="0">
                <a:latin typeface="Arial" pitchFamily="34" charset="0"/>
              </a:rPr>
              <a:pPr/>
              <a:t>4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98974" y="3733768"/>
            <a:ext cx="3359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31" name="Picture 2" descr="C:\Documents and Settings\ДОм\Рабочий стол\ДЕРЕВСКОВА ЛЕНА Ученик  года районный конкурс 12октября 2013\Деревскова Краеведение Экскурсия в Борисовку\DSC_0089.jpg"/>
          <p:cNvPicPr>
            <a:picLocks noChangeAspect="1" noChangeArrowheads="1"/>
          </p:cNvPicPr>
          <p:nvPr/>
        </p:nvPicPr>
        <p:blipFill>
          <a:blip r:embed="rId7" cstate="print"/>
          <a:srcRect t="6450" r="9416" b="10621"/>
          <a:stretch>
            <a:fillRect/>
          </a:stretch>
        </p:blipFill>
        <p:spPr bwMode="auto">
          <a:xfrm>
            <a:off x="3291761" y="3214646"/>
            <a:ext cx="4566409" cy="3030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Picture 10" descr="C:\Documents and Settings\ДОм\Рабочий стол\Фото для презентации\image141956506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66700" y="1192990"/>
            <a:ext cx="4992811" cy="2924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F:\Феодосия\imgpreview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6275" y="4436286"/>
            <a:ext cx="2447925" cy="1476375"/>
          </a:xfrm>
          <a:prstGeom prst="rect">
            <a:avLst/>
          </a:prstGeom>
          <a:noFill/>
        </p:spPr>
      </p:pic>
      <p:sp>
        <p:nvSpPr>
          <p:cNvPr id="35" name="TextBox 34"/>
          <p:cNvSpPr txBox="1"/>
          <p:nvPr/>
        </p:nvSpPr>
        <p:spPr>
          <a:xfrm>
            <a:off x="5034005" y="1503730"/>
            <a:ext cx="30383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Светлинский</a:t>
            </a: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горно-обогатительный комбинат: </a:t>
            </a:r>
            <a:r>
              <a:rPr lang="ru-RU" sz="20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золотоизвлекательная</a:t>
            </a: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фабрика и карьер</a:t>
            </a:r>
            <a:endParaRPr lang="ru-RU" sz="20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3" descr="plast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66700" y="202390"/>
            <a:ext cx="805363" cy="1026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1072063" y="202390"/>
            <a:ext cx="6353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Пластовский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муниципальный район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Борисовское сельское поселение</a:t>
            </a:r>
            <a:endParaRPr lang="ru-RU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C8EA01-6FFE-4BE3-AD5A-96D26AF6DF5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3" name="Номер слайда 1"/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C8EA01-6FFE-4BE3-AD5A-96D26AF6DF5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Номер слайда 1"/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C8EA01-6FFE-4BE3-AD5A-96D26AF6DF5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Номер слайда 1"/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C8EA01-6FFE-4BE3-AD5A-96D26AF6DF5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омер слайда 1"/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C8EA01-6FFE-4BE3-AD5A-96D26AF6DF5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Номер слайда 1"/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C8EA01-6FFE-4BE3-AD5A-96D26AF6DF5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Номер слайда 1"/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C8EA01-6FFE-4BE3-AD5A-96D26AF6DF5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Номер слайда 3"/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92F1DC-BB69-4290-ADE0-785BC251B785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" name="Picture 54" descr="Untitled-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47717" y="-185786"/>
            <a:ext cx="9647343" cy="7558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5" descr="card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47717" y="-185786"/>
            <a:ext cx="9647343" cy="7558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6" descr="card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47717" y="-185786"/>
            <a:ext cx="9647343" cy="7558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7" descr="card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207284" y="-185786"/>
            <a:ext cx="9647343" cy="7558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Схема 13"/>
          <p:cNvGraphicFramePr/>
          <p:nvPr/>
        </p:nvGraphicFramePr>
        <p:xfrm>
          <a:off x="1044775" y="2424297"/>
          <a:ext cx="4161109" cy="39467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5" name="Номер слайда 1"/>
          <p:cNvSpPr txBox="1">
            <a:spLocks/>
          </p:cNvSpPr>
          <p:nvPr/>
        </p:nvSpPr>
        <p:spPr bwMode="auto">
          <a:xfrm>
            <a:off x="6495639" y="6237426"/>
            <a:ext cx="2241707" cy="517299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DD4BC7-C407-4A79-9E8B-B842AA50773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24" name="Рисунок 11" descr="C:\Documents and Settings\ДОм\Рабочий стол\МАТЕРИАЛЫ к отчету администрации\администрация фото\для слайдов\фото на стенд\100_5349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760549" y="3706012"/>
            <a:ext cx="5713509" cy="3015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TextBox 27"/>
          <p:cNvSpPr txBox="1"/>
          <p:nvPr/>
        </p:nvSpPr>
        <p:spPr>
          <a:xfrm>
            <a:off x="58587" y="4268799"/>
            <a:ext cx="27019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Школа №18</a:t>
            </a:r>
          </a:p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ела</a:t>
            </a: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Верхняя Санарка </a:t>
            </a:r>
            <a:endParaRPr lang="ru-RU" sz="24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им. </a:t>
            </a: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П.И. Сумина</a:t>
            </a:r>
            <a:endParaRPr lang="ru-RU" sz="2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584698" y="2008798"/>
            <a:ext cx="2889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Детский сад села Борисовка</a:t>
            </a:r>
            <a:endParaRPr lang="ru-RU" sz="2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" descr="X:\Фото\Фото телефон сентябрь 2015\20150819_15594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138" b="5848"/>
          <a:stretch>
            <a:fillRect/>
          </a:stretch>
        </p:blipFill>
        <p:spPr bwMode="auto">
          <a:xfrm>
            <a:off x="299979" y="1164598"/>
            <a:ext cx="5318337" cy="31042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1218078" y="202390"/>
            <a:ext cx="6353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Пластовский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муниципальный район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Борисовское сельское поселение</a:t>
            </a:r>
            <a:endParaRPr lang="ru-RU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3" descr="plast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8588" y="-62816"/>
            <a:ext cx="1013476" cy="1291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C8EA01-6FFE-4BE3-AD5A-96D26AF6DF5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3" name="Номер слайда 1"/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C8EA01-6FFE-4BE3-AD5A-96D26AF6DF5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Номер слайда 1"/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C8EA01-6FFE-4BE3-AD5A-96D26AF6DF5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Номер слайда 1"/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C8EA01-6FFE-4BE3-AD5A-96D26AF6DF5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омер слайда 1"/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C8EA01-6FFE-4BE3-AD5A-96D26AF6DF5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Номер слайда 1"/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C8EA01-6FFE-4BE3-AD5A-96D26AF6DF5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Номер слайда 1"/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C8EA01-6FFE-4BE3-AD5A-96D26AF6DF5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Номер слайда 3"/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92F1DC-BB69-4290-ADE0-785BC251B785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" name="Picture 54" descr="Untitled-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47717" y="-185786"/>
            <a:ext cx="9647343" cy="7558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5" descr="card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47717" y="-185786"/>
            <a:ext cx="9647343" cy="7558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6" descr="card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47717" y="-185786"/>
            <a:ext cx="9647343" cy="7558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7" descr="card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247717" y="-185786"/>
            <a:ext cx="9647343" cy="7558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Схема 13"/>
          <p:cNvGraphicFramePr/>
          <p:nvPr/>
        </p:nvGraphicFramePr>
        <p:xfrm>
          <a:off x="1044775" y="2424297"/>
          <a:ext cx="4161109" cy="39467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5" name="Номер слайда 1"/>
          <p:cNvSpPr txBox="1">
            <a:spLocks/>
          </p:cNvSpPr>
          <p:nvPr/>
        </p:nvSpPr>
        <p:spPr bwMode="auto">
          <a:xfrm>
            <a:off x="6495639" y="6237426"/>
            <a:ext cx="2241707" cy="517299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DD4BC7-C407-4A79-9E8B-B842AA50773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23" name="Рисунок 6" descr="C:\Documents and Settings\ДОм\Рабочий стол\МАТЕРИАЛЫ к отчету администрации\администрация фото\Новая папка\IMG_1918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228527" y="4290787"/>
            <a:ext cx="4201859" cy="2401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TextBox 28"/>
          <p:cNvSpPr txBox="1"/>
          <p:nvPr/>
        </p:nvSpPr>
        <p:spPr>
          <a:xfrm>
            <a:off x="577227" y="5044896"/>
            <a:ext cx="3651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Фельдшерско-акушерский </a:t>
            </a: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пункт </a:t>
            </a:r>
            <a:endParaRPr lang="ru-RU" sz="24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ела  </a:t>
            </a: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Борисовка</a:t>
            </a:r>
            <a:endParaRPr lang="ru-RU" sz="2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05884" y="1566837"/>
            <a:ext cx="32245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Воспитанники д</a:t>
            </a: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етского </a:t>
            </a: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сада </a:t>
            </a:r>
          </a:p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Павленковской</a:t>
            </a: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библиотеке </a:t>
            </a:r>
            <a:endParaRPr lang="ru-RU" sz="24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села </a:t>
            </a: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Борисовка </a:t>
            </a:r>
            <a:endParaRPr lang="ru-RU" sz="2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18078" y="202390"/>
            <a:ext cx="6353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Пластовский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муниципальный район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Борисовское сельское поселение</a:t>
            </a:r>
            <a:endParaRPr lang="ru-RU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F:\фото сельс\22-05-2017_09-33-49\P1060835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1033387"/>
            <a:ext cx="5205884" cy="3904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3" descr="plast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74545" y="7085"/>
            <a:ext cx="805363" cy="1026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02" descr="Untitled-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101" descr="card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100" descr="card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Text Box 93"/>
          <p:cNvSpPr txBox="1">
            <a:spLocks noChangeArrowheads="1"/>
          </p:cNvSpPr>
          <p:nvPr/>
        </p:nvSpPr>
        <p:spPr bwMode="auto">
          <a:xfrm>
            <a:off x="3124200" y="442913"/>
            <a:ext cx="51054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9600" b="1">
                <a:solidFill>
                  <a:srgbClr val="FF0080"/>
                </a:solidFill>
              </a:rPr>
              <a:t>WINTER</a:t>
            </a:r>
            <a:endParaRPr lang="en-US" altLang="ru-RU" sz="9600">
              <a:solidFill>
                <a:srgbClr val="FF0080"/>
              </a:solidFill>
            </a:endParaRPr>
          </a:p>
        </p:txBody>
      </p:sp>
      <p:sp>
        <p:nvSpPr>
          <p:cNvPr id="21510" name="Text Box 90"/>
          <p:cNvSpPr txBox="1">
            <a:spLocks noChangeArrowheads="1"/>
          </p:cNvSpPr>
          <p:nvPr/>
        </p:nvSpPr>
        <p:spPr bwMode="auto">
          <a:xfrm>
            <a:off x="3352800" y="1677988"/>
            <a:ext cx="2133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3600">
                <a:solidFill>
                  <a:schemeClr val="bg2"/>
                </a:solidFill>
              </a:rPr>
              <a:t>Template</a:t>
            </a:r>
            <a:endParaRPr lang="en-US" altLang="ru-RU"/>
          </a:p>
        </p:txBody>
      </p:sp>
      <p:pic>
        <p:nvPicPr>
          <p:cNvPr id="21511" name="Picture 98" descr="card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9050" y="-136525"/>
            <a:ext cx="9182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GB" altLang="ru-RU"/>
          </a:p>
        </p:txBody>
      </p:sp>
      <p:sp>
        <p:nvSpPr>
          <p:cNvPr id="21513" name="Text Box 110"/>
          <p:cNvSpPr txBox="1">
            <a:spLocks noChangeArrowheads="1"/>
          </p:cNvSpPr>
          <p:nvPr/>
        </p:nvSpPr>
        <p:spPr bwMode="auto">
          <a:xfrm rot="5400000">
            <a:off x="5300683" y="4430196"/>
            <a:ext cx="20955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ru-RU" altLang="ru-RU"/>
          </a:p>
        </p:txBody>
      </p:sp>
      <p:sp>
        <p:nvSpPr>
          <p:cNvPr id="16" name="Title 3"/>
          <p:cNvSpPr txBox="1">
            <a:spLocks/>
          </p:cNvSpPr>
          <p:nvPr/>
        </p:nvSpPr>
        <p:spPr>
          <a:xfrm>
            <a:off x="3914766" y="202390"/>
            <a:ext cx="3943404" cy="4233896"/>
          </a:xfrm>
          <a:prstGeom prst="rect">
            <a:avLst/>
          </a:prstGeom>
          <a:noFill/>
          <a:ln>
            <a:noFill/>
          </a:ln>
        </p:spPr>
        <p:txBody>
          <a:bodyPr>
            <a:scene3d>
              <a:camera prst="orthographicFront"/>
              <a:lightRig rig="soft" dir="t">
                <a:rot lat="0" lon="0" rev="17220000"/>
              </a:lightRig>
            </a:scene3d>
            <a:sp3d prstMaterial="softEdg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ru-RU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sz="2400" b="1" cap="small" smtClean="0">
              <a:solidFill>
                <a:schemeClr val="tx2">
                  <a:lumMod val="60000"/>
                  <a:lumOff val="40000"/>
                </a:schemeClr>
              </a:solidFill>
              <a:latin typeface="+mn-lt"/>
              <a:cs typeface="Times New Roman" pitchFamily="18" charset="0"/>
            </a:endParaRPr>
          </a:p>
          <a:p>
            <a:pPr>
              <a:defRPr/>
            </a:pPr>
            <a:endParaRPr sz="2400" b="1" cap="small" smtClean="0">
              <a:solidFill>
                <a:schemeClr val="tx2">
                  <a:lumMod val="60000"/>
                  <a:lumOff val="40000"/>
                </a:schemeClr>
              </a:solidFill>
              <a:latin typeface="+mn-lt"/>
              <a:cs typeface="Times New Roman" pitchFamily="18" charset="0"/>
            </a:endParaRPr>
          </a:p>
          <a:p>
            <a:pPr>
              <a:defRPr/>
            </a:pPr>
            <a:endParaRPr sz="2000" dirty="0" smtClean="0">
              <a:solidFill>
                <a:schemeClr val="tx2">
                  <a:lumMod val="60000"/>
                  <a:lumOff val="40000"/>
                </a:schemeClr>
              </a:solidFill>
              <a:latin typeface="Myriad Pro" pitchFamily="34" charset="0"/>
              <a:cs typeface="Times New Roman" pitchFamily="18" charset="0"/>
            </a:endParaRPr>
          </a:p>
          <a:p>
            <a:pPr algn="r">
              <a:defRPr/>
            </a:pPr>
            <a:endParaRPr sz="2000" b="1" dirty="0">
              <a:solidFill>
                <a:srgbClr val="29ABE2"/>
              </a:solidFill>
              <a:latin typeface="+mn-lt"/>
              <a:cs typeface="Times New Roman" pitchFamily="18" charset="0"/>
            </a:endParaRPr>
          </a:p>
          <a:p>
            <a:pPr algn="r">
              <a:defRPr/>
            </a:pPr>
            <a:endParaRPr sz="2000" b="1" dirty="0" smtClean="0">
              <a:solidFill>
                <a:srgbClr val="29ABE2"/>
              </a:solidFill>
              <a:latin typeface="+mn-lt"/>
              <a:cs typeface="Times New Roman" pitchFamily="18" charset="0"/>
            </a:endParaRPr>
          </a:p>
          <a:p>
            <a:pPr algn="r">
              <a:defRPr/>
            </a:pPr>
            <a:r>
              <a:rPr sz="2000" b="1" dirty="0" smtClean="0">
                <a:solidFill>
                  <a:srgbClr val="29ABE2"/>
                </a:solidFill>
                <a:latin typeface="+mn-lt"/>
                <a:cs typeface="Times New Roman" pitchFamily="18" charset="0"/>
              </a:rPr>
              <a:t>  </a:t>
            </a:r>
          </a:p>
        </p:txBody>
      </p:sp>
      <p:sp>
        <p:nvSpPr>
          <p:cNvPr id="21516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A05FAC8-ABA5-4E29-B14F-58A821ECAF8A}" type="slidenum">
              <a:rPr lang="en-US" smtClean="0">
                <a:latin typeface="Arial" pitchFamily="34" charset="0"/>
              </a:rPr>
              <a:pPr/>
              <a:t>7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9" name="Rectangle 2"/>
          <p:cNvSpPr txBox="1">
            <a:spLocks noRot="1" noChangeArrowheads="1"/>
          </p:cNvSpPr>
          <p:nvPr/>
        </p:nvSpPr>
        <p:spPr bwMode="auto">
          <a:xfrm>
            <a:off x="1504909" y="202390"/>
            <a:ext cx="2409857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     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i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   </a:t>
            </a:r>
            <a:endParaRPr kumimoji="0" lang="ru-RU" sz="2800" b="1" i="1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98974" y="3733768"/>
            <a:ext cx="3359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1214379" y="1813997"/>
            <a:ext cx="4272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4100" name="Picture 4" descr="F:\Феодосия\image (7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7" cstate="print"/>
          <a:srcRect t="15937"/>
          <a:stretch>
            <a:fillRect/>
          </a:stretch>
        </p:blipFill>
        <p:spPr bwMode="auto">
          <a:xfrm>
            <a:off x="5265747" y="1813997"/>
            <a:ext cx="3220622" cy="2030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F:\Феодосия\image (2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8" cstate="print"/>
          <a:srcRect l="7233" t="17085"/>
          <a:stretch>
            <a:fillRect/>
          </a:stretch>
        </p:blipFill>
        <p:spPr bwMode="auto">
          <a:xfrm>
            <a:off x="5265746" y="4086287"/>
            <a:ext cx="3220621" cy="2158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4" name="Таблица 23"/>
          <p:cNvGraphicFramePr>
            <a:graphicFrameLocks noGrp="1"/>
          </p:cNvGraphicFramePr>
          <p:nvPr/>
        </p:nvGraphicFramePr>
        <p:xfrm>
          <a:off x="409517" y="2030317"/>
          <a:ext cx="4856230" cy="3406902"/>
        </p:xfrm>
        <a:graphic>
          <a:graphicData uri="http://schemas.openxmlformats.org/drawingml/2006/table">
            <a:tbl>
              <a:tblPr/>
              <a:tblGrid>
                <a:gridCol w="290405"/>
                <a:gridCol w="2351384"/>
                <a:gridCol w="1553993"/>
                <a:gridCol w="660448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9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1800" dirty="0">
                        <a:solidFill>
                          <a:srgbClr val="000099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9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Показатель</a:t>
                      </a:r>
                      <a:endParaRPr lang="ru-RU" sz="1800" dirty="0">
                        <a:solidFill>
                          <a:srgbClr val="000099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9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Количество</a:t>
                      </a:r>
                      <a:endParaRPr lang="ru-RU" sz="1800">
                        <a:solidFill>
                          <a:srgbClr val="000099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9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800">
                        <a:solidFill>
                          <a:srgbClr val="000099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9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800">
                        <a:solidFill>
                          <a:srgbClr val="000099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Всего семей</a:t>
                      </a:r>
                      <a:endParaRPr lang="ru-RU" sz="18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571</a:t>
                      </a:r>
                      <a:endParaRPr lang="ru-RU" sz="18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9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 том числе:</a:t>
                      </a:r>
                      <a:endParaRPr lang="ru-RU" sz="1800" b="1" dirty="0">
                        <a:solidFill>
                          <a:srgbClr val="000099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rgbClr val="000099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b="1">
                        <a:solidFill>
                          <a:srgbClr val="000099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9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800">
                        <a:solidFill>
                          <a:srgbClr val="000099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9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Полные семьи</a:t>
                      </a:r>
                      <a:endParaRPr lang="ru-RU" sz="1800" b="1" dirty="0">
                        <a:solidFill>
                          <a:srgbClr val="000099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9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383</a:t>
                      </a:r>
                      <a:endParaRPr lang="ru-RU" sz="1800" b="1" dirty="0">
                        <a:solidFill>
                          <a:srgbClr val="000099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9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67,1</a:t>
                      </a:r>
                      <a:endParaRPr lang="ru-RU" sz="1800" b="1" dirty="0">
                        <a:solidFill>
                          <a:srgbClr val="000099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9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800">
                        <a:solidFill>
                          <a:srgbClr val="000099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9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Многодетные</a:t>
                      </a:r>
                      <a:endParaRPr lang="ru-RU" sz="1800" b="1" dirty="0">
                        <a:solidFill>
                          <a:srgbClr val="000099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9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56</a:t>
                      </a:r>
                      <a:endParaRPr lang="ru-RU" sz="1800" b="1" dirty="0">
                        <a:solidFill>
                          <a:srgbClr val="000099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9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9,8</a:t>
                      </a:r>
                      <a:endParaRPr lang="ru-RU" sz="1800" b="1" dirty="0">
                        <a:solidFill>
                          <a:srgbClr val="000099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9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800">
                        <a:solidFill>
                          <a:srgbClr val="000099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9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Замещающие семьи</a:t>
                      </a:r>
                      <a:endParaRPr lang="ru-RU" sz="1800" b="1" dirty="0">
                        <a:solidFill>
                          <a:srgbClr val="000099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9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9/13 </a:t>
                      </a:r>
                      <a:r>
                        <a:rPr lang="ru-RU" sz="1800" b="1" dirty="0">
                          <a:solidFill>
                            <a:srgbClr val="00009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детей</a:t>
                      </a:r>
                      <a:endParaRPr lang="ru-RU" sz="1800" b="1" dirty="0">
                        <a:solidFill>
                          <a:srgbClr val="000099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9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1,6</a:t>
                      </a:r>
                      <a:endParaRPr lang="ru-RU" sz="1800" b="1" dirty="0">
                        <a:solidFill>
                          <a:srgbClr val="000099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9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800">
                        <a:solidFill>
                          <a:srgbClr val="000099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9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Семьи с детьми-инвалидами</a:t>
                      </a:r>
                      <a:endParaRPr lang="ru-RU" sz="1800" b="1" dirty="0">
                        <a:solidFill>
                          <a:srgbClr val="000099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9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1800" b="1" dirty="0">
                        <a:solidFill>
                          <a:srgbClr val="000099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9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2,8</a:t>
                      </a:r>
                      <a:endParaRPr lang="ru-RU" sz="1800" b="1" dirty="0">
                        <a:solidFill>
                          <a:srgbClr val="000099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9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800">
                        <a:solidFill>
                          <a:srgbClr val="000099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9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Семьи, находящиеся в социально-опасном положении и «группе риска»</a:t>
                      </a:r>
                      <a:endParaRPr lang="ru-RU" sz="1800" b="1" dirty="0">
                        <a:solidFill>
                          <a:srgbClr val="000099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9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800" b="1" dirty="0">
                        <a:solidFill>
                          <a:srgbClr val="000099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99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0,2</a:t>
                      </a:r>
                      <a:endParaRPr lang="ru-RU" sz="1800" b="1" dirty="0">
                        <a:solidFill>
                          <a:srgbClr val="000099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1441" name="Rectangle 1"/>
          <p:cNvSpPr>
            <a:spLocks noChangeArrowheads="1"/>
          </p:cNvSpPr>
          <p:nvPr/>
        </p:nvSpPr>
        <p:spPr bwMode="auto">
          <a:xfrm>
            <a:off x="182565" y="1290777"/>
            <a:ext cx="508318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Сведения о семьях Борисовского сельского поселения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18078" y="202390"/>
            <a:ext cx="6353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Пластовский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муниципальный район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Борисовское сельское поселение</a:t>
            </a:r>
            <a:endParaRPr lang="ru-RU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3" descr="plast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72525" y="75603"/>
            <a:ext cx="876839" cy="111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765126" y="5537339"/>
            <a:ext cx="45006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Коэффициент рождаемости – 13 детей на 1000 населения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4" descr="Untitled-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55" descr="card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56" descr="card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-28575"/>
            <a:ext cx="9429816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52"/>
          <p:cNvSpPr>
            <a:spLocks noChangeArrowheads="1"/>
          </p:cNvSpPr>
          <p:nvPr/>
        </p:nvSpPr>
        <p:spPr bwMode="auto">
          <a:xfrm>
            <a:off x="1128713" y="245159"/>
            <a:ext cx="63595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endParaRPr lang="ru-RU" altLang="ru-RU" sz="2400" b="1" cap="small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itchFamily="34" charset="0"/>
              <a:cs typeface="Times New Roman" pitchFamily="18" charset="0"/>
            </a:endParaRPr>
          </a:p>
        </p:txBody>
      </p:sp>
      <p:sp>
        <p:nvSpPr>
          <p:cNvPr id="26673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E831824-5AB9-46EC-A159-B7C76163B868}" type="slidenum">
              <a:rPr lang="en-US" smtClean="0">
                <a:latin typeface="Arial" pitchFamily="34" charset="0"/>
              </a:rPr>
              <a:pPr/>
              <a:t>8</a:t>
            </a:fld>
            <a:endParaRPr lang="en-US" dirty="0" smtClean="0">
              <a:latin typeface="Arial" pitchFamily="34" charset="0"/>
            </a:endParaRPr>
          </a:p>
        </p:txBody>
      </p:sp>
      <p:pic>
        <p:nvPicPr>
          <p:cNvPr id="37" name="Picture 9" descr="C:\Documents and Settings\ДОм\Рабочий стол\Фото для презентации\DSC_152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32291" y="3132170"/>
            <a:ext cx="3598134" cy="3310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Picture 8" descr="C:\Documents and Settings\ДОм\Рабочий стол\Фото для презентации\untitled.bmp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6953" y="1208094"/>
            <a:ext cx="4605338" cy="3468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TextBox 41"/>
          <p:cNvSpPr txBox="1"/>
          <p:nvPr/>
        </p:nvSpPr>
        <p:spPr>
          <a:xfrm>
            <a:off x="5046669" y="1311246"/>
            <a:ext cx="36000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99"/>
                </a:solidFill>
              </a:rPr>
              <a:t>С 2003 года в Борисовском сельском поселении газифицировано 400 домов (70%)</a:t>
            </a:r>
            <a:endParaRPr lang="ru-RU" sz="2000" b="1" dirty="0">
              <a:solidFill>
                <a:srgbClr val="000099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18078" y="202390"/>
            <a:ext cx="6353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Пластовский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муниципальный район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Борисовское сельское поселение</a:t>
            </a:r>
            <a:endParaRPr lang="ru-RU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3" descr="plast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6952" y="151736"/>
            <a:ext cx="845111" cy="1076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02" descr="Untitled-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101" descr="card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100" descr="card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Text Box 93"/>
          <p:cNvSpPr txBox="1">
            <a:spLocks noChangeArrowheads="1"/>
          </p:cNvSpPr>
          <p:nvPr/>
        </p:nvSpPr>
        <p:spPr bwMode="auto">
          <a:xfrm>
            <a:off x="3124200" y="442913"/>
            <a:ext cx="51054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9600" b="1">
                <a:solidFill>
                  <a:srgbClr val="FF0080"/>
                </a:solidFill>
              </a:rPr>
              <a:t>WINTER</a:t>
            </a:r>
            <a:endParaRPr lang="en-US" altLang="ru-RU" sz="9600">
              <a:solidFill>
                <a:srgbClr val="FF0080"/>
              </a:solidFill>
            </a:endParaRPr>
          </a:p>
        </p:txBody>
      </p:sp>
      <p:sp>
        <p:nvSpPr>
          <p:cNvPr id="21510" name="Text Box 90"/>
          <p:cNvSpPr txBox="1">
            <a:spLocks noChangeArrowheads="1"/>
          </p:cNvSpPr>
          <p:nvPr/>
        </p:nvSpPr>
        <p:spPr bwMode="auto">
          <a:xfrm>
            <a:off x="3352800" y="1677988"/>
            <a:ext cx="2133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3600">
                <a:solidFill>
                  <a:schemeClr val="bg2"/>
                </a:solidFill>
              </a:rPr>
              <a:t>Template</a:t>
            </a:r>
            <a:endParaRPr lang="en-US" altLang="ru-RU"/>
          </a:p>
        </p:txBody>
      </p:sp>
      <p:pic>
        <p:nvPicPr>
          <p:cNvPr id="21511" name="Picture 98" descr="card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92076" y="-28575"/>
            <a:ext cx="9182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GB" altLang="ru-RU"/>
          </a:p>
        </p:txBody>
      </p:sp>
      <p:sp>
        <p:nvSpPr>
          <p:cNvPr id="21513" name="Text Box 110"/>
          <p:cNvSpPr txBox="1">
            <a:spLocks noChangeArrowheads="1"/>
          </p:cNvSpPr>
          <p:nvPr/>
        </p:nvSpPr>
        <p:spPr bwMode="auto">
          <a:xfrm rot="5400000">
            <a:off x="5300683" y="4430196"/>
            <a:ext cx="20955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ru-RU" altLang="ru-RU"/>
          </a:p>
        </p:txBody>
      </p:sp>
      <p:sp>
        <p:nvSpPr>
          <p:cNvPr id="16" name="Title 3"/>
          <p:cNvSpPr txBox="1">
            <a:spLocks/>
          </p:cNvSpPr>
          <p:nvPr/>
        </p:nvSpPr>
        <p:spPr>
          <a:xfrm>
            <a:off x="3914766" y="202390"/>
            <a:ext cx="3943404" cy="4233896"/>
          </a:xfrm>
          <a:prstGeom prst="rect">
            <a:avLst/>
          </a:prstGeom>
          <a:noFill/>
          <a:ln>
            <a:noFill/>
          </a:ln>
        </p:spPr>
        <p:txBody>
          <a:bodyPr>
            <a:scene3d>
              <a:camera prst="orthographicFront"/>
              <a:lightRig rig="soft" dir="t">
                <a:rot lat="0" lon="0" rev="17220000"/>
              </a:lightRig>
            </a:scene3d>
            <a:sp3d prstMaterial="softEdg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ru-RU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sz="2400" b="1" cap="small" smtClean="0">
              <a:solidFill>
                <a:schemeClr val="tx2">
                  <a:lumMod val="60000"/>
                  <a:lumOff val="40000"/>
                </a:schemeClr>
              </a:solidFill>
              <a:latin typeface="+mn-lt"/>
              <a:cs typeface="Times New Roman" pitchFamily="18" charset="0"/>
            </a:endParaRPr>
          </a:p>
          <a:p>
            <a:pPr>
              <a:defRPr/>
            </a:pPr>
            <a:endParaRPr sz="2400" b="1" cap="small" smtClean="0">
              <a:solidFill>
                <a:schemeClr val="tx2">
                  <a:lumMod val="60000"/>
                  <a:lumOff val="40000"/>
                </a:schemeClr>
              </a:solidFill>
              <a:latin typeface="+mn-lt"/>
              <a:cs typeface="Times New Roman" pitchFamily="18" charset="0"/>
            </a:endParaRPr>
          </a:p>
          <a:p>
            <a:pPr>
              <a:defRPr/>
            </a:pPr>
            <a:endParaRPr sz="2000" dirty="0" smtClean="0">
              <a:solidFill>
                <a:schemeClr val="tx2">
                  <a:lumMod val="60000"/>
                  <a:lumOff val="40000"/>
                </a:schemeClr>
              </a:solidFill>
              <a:latin typeface="Myriad Pro" pitchFamily="34" charset="0"/>
              <a:cs typeface="Times New Roman" pitchFamily="18" charset="0"/>
            </a:endParaRPr>
          </a:p>
          <a:p>
            <a:pPr algn="r">
              <a:defRPr/>
            </a:pPr>
            <a:endParaRPr sz="2000" b="1" dirty="0">
              <a:solidFill>
                <a:srgbClr val="29ABE2"/>
              </a:solidFill>
              <a:latin typeface="+mn-lt"/>
              <a:cs typeface="Times New Roman" pitchFamily="18" charset="0"/>
            </a:endParaRPr>
          </a:p>
          <a:p>
            <a:pPr algn="r">
              <a:defRPr/>
            </a:pPr>
            <a:endParaRPr sz="2000" b="1" dirty="0" smtClean="0">
              <a:solidFill>
                <a:srgbClr val="29ABE2"/>
              </a:solidFill>
              <a:latin typeface="+mn-lt"/>
              <a:cs typeface="Times New Roman" pitchFamily="18" charset="0"/>
            </a:endParaRPr>
          </a:p>
          <a:p>
            <a:pPr algn="r">
              <a:defRPr/>
            </a:pPr>
            <a:r>
              <a:rPr sz="2000" b="1" dirty="0" smtClean="0">
                <a:solidFill>
                  <a:srgbClr val="29ABE2"/>
                </a:solidFill>
                <a:latin typeface="+mn-lt"/>
                <a:cs typeface="Times New Roman" pitchFamily="18" charset="0"/>
              </a:rPr>
              <a:t>  </a:t>
            </a:r>
          </a:p>
        </p:txBody>
      </p:sp>
      <p:sp>
        <p:nvSpPr>
          <p:cNvPr id="21516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A05FAC8-ABA5-4E29-B14F-58A821ECAF8A}" type="slidenum">
              <a:rPr lang="en-US" smtClean="0">
                <a:latin typeface="Arial" pitchFamily="34" charset="0"/>
              </a:rPr>
              <a:pPr/>
              <a:t>9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9" name="Rectangle 2"/>
          <p:cNvSpPr txBox="1">
            <a:spLocks noRot="1" noChangeArrowheads="1"/>
          </p:cNvSpPr>
          <p:nvPr/>
        </p:nvSpPr>
        <p:spPr bwMode="auto">
          <a:xfrm>
            <a:off x="1504909" y="202390"/>
            <a:ext cx="2409857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     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i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   </a:t>
            </a:r>
            <a:endParaRPr kumimoji="0" lang="ru-RU" sz="2800" b="1" i="1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98974" y="3733768"/>
            <a:ext cx="3359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33" name="TextBox 32"/>
          <p:cNvSpPr txBox="1"/>
          <p:nvPr/>
        </p:nvSpPr>
        <p:spPr>
          <a:xfrm>
            <a:off x="480921" y="441950"/>
            <a:ext cx="7604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>
              <a:solidFill>
                <a:srgbClr val="F2FDF7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149364" y="342166"/>
            <a:ext cx="63833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Пластовский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муниципальный район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Борисовское сельское поселение</a:t>
            </a:r>
            <a:endParaRPr lang="ru-RU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3" descr="plast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2525" y="166688"/>
            <a:ext cx="876839" cy="111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Прямоугольник 28"/>
          <p:cNvSpPr/>
          <p:nvPr/>
        </p:nvSpPr>
        <p:spPr>
          <a:xfrm>
            <a:off x="832431" y="1626840"/>
            <a:ext cx="285367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2016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году введено 724, 8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кв.м жилья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Содержимое 7" descr="C:\Documents and Settings\ДОм\Рабочий стол\МАТЕРИАЛЫ к отчету администрации\администрация фото\Новая папка\IMG_1542.jpg"/>
          <p:cNvPicPr>
            <a:picLocks/>
          </p:cNvPicPr>
          <p:nvPr/>
        </p:nvPicPr>
        <p:blipFill>
          <a:blip r:embed="rId8" cstate="print"/>
          <a:srcRect l="14350"/>
          <a:stretch>
            <a:fillRect/>
          </a:stretch>
        </p:blipFill>
        <p:spPr bwMode="auto">
          <a:xfrm>
            <a:off x="252927" y="3309204"/>
            <a:ext cx="5233473" cy="329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Рисунок 27"/>
          <p:cNvPicPr/>
          <p:nvPr/>
        </p:nvPicPr>
        <p:blipFill>
          <a:blip r:embed="rId9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686102" y="1173163"/>
            <a:ext cx="4398956" cy="2875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4C4C4C"/>
      </a:dk1>
      <a:lt1>
        <a:srgbClr val="CCCCCC"/>
      </a:lt1>
      <a:dk2>
        <a:srgbClr val="FF0080"/>
      </a:dk2>
      <a:lt2>
        <a:srgbClr val="666666"/>
      </a:lt2>
      <a:accent1>
        <a:srgbClr val="333333"/>
      </a:accent1>
      <a:accent2>
        <a:srgbClr val="66CCFF"/>
      </a:accent2>
      <a:accent3>
        <a:srgbClr val="E2E2E2"/>
      </a:accent3>
      <a:accent4>
        <a:srgbClr val="404040"/>
      </a:accent4>
      <a:accent5>
        <a:srgbClr val="ADADAD"/>
      </a:accent5>
      <a:accent6>
        <a:srgbClr val="5CB9E7"/>
      </a:accent6>
      <a:hlink>
        <a:srgbClr val="FF0080"/>
      </a:hlink>
      <a:folHlink>
        <a:srgbClr val="666666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3366FF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E2F4F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9042</TotalTime>
  <Words>1151</Words>
  <Application>Microsoft Office PowerPoint</Application>
  <PresentationFormat>Экран (4:3)</PresentationFormat>
  <Paragraphs>462</Paragraphs>
  <Slides>32</Slides>
  <Notes>28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Default Design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Отборочный тур  «Семья нового тысячелетия»</vt:lpstr>
      <vt:lpstr>«День микрорайона»</vt:lpstr>
      <vt:lpstr>«День микрорайона»</vt:lpstr>
      <vt:lpstr>Проект  «Добрый автобус»</vt:lpstr>
      <vt:lpstr>«День Матери»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Company>Presentation Magazine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Coloured slides template background</dc:title>
  <dc:creator>Presentation Magazine</dc:creator>
  <cp:lastModifiedBy>user</cp:lastModifiedBy>
  <cp:revision>386</cp:revision>
  <dcterms:modified xsi:type="dcterms:W3CDTF">2017-05-22T12:12:29Z</dcterms:modified>
</cp:coreProperties>
</file>